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713" r:id="rId2"/>
    <p:sldMasterId id="2147483748" r:id="rId3"/>
    <p:sldMasterId id="2147483807" r:id="rId4"/>
  </p:sldMasterIdLst>
  <p:notesMasterIdLst>
    <p:notesMasterId r:id="rId51"/>
  </p:notesMasterIdLst>
  <p:handoutMasterIdLst>
    <p:handoutMasterId r:id="rId52"/>
  </p:handoutMasterIdLst>
  <p:sldIdLst>
    <p:sldId id="256" r:id="rId5"/>
    <p:sldId id="510" r:id="rId6"/>
    <p:sldId id="535" r:id="rId7"/>
    <p:sldId id="398" r:id="rId8"/>
    <p:sldId id="348" r:id="rId9"/>
    <p:sldId id="522" r:id="rId10"/>
    <p:sldId id="523" r:id="rId11"/>
    <p:sldId id="475" r:id="rId12"/>
    <p:sldId id="524" r:id="rId13"/>
    <p:sldId id="544" r:id="rId14"/>
    <p:sldId id="480" r:id="rId15"/>
    <p:sldId id="351" r:id="rId16"/>
    <p:sldId id="367" r:id="rId17"/>
    <p:sldId id="527" r:id="rId18"/>
    <p:sldId id="368" r:id="rId19"/>
    <p:sldId id="525" r:id="rId20"/>
    <p:sldId id="528" r:id="rId21"/>
    <p:sldId id="526" r:id="rId22"/>
    <p:sldId id="529" r:id="rId23"/>
    <p:sldId id="500" r:id="rId24"/>
    <p:sldId id="532" r:id="rId25"/>
    <p:sldId id="372" r:id="rId26"/>
    <p:sldId id="531" r:id="rId27"/>
    <p:sldId id="530" r:id="rId28"/>
    <p:sldId id="501" r:id="rId29"/>
    <p:sldId id="540" r:id="rId30"/>
    <p:sldId id="542" r:id="rId31"/>
    <p:sldId id="541" r:id="rId32"/>
    <p:sldId id="543" r:id="rId33"/>
    <p:sldId id="369" r:id="rId34"/>
    <p:sldId id="534" r:id="rId35"/>
    <p:sldId id="539" r:id="rId36"/>
    <p:sldId id="470" r:id="rId37"/>
    <p:sldId id="485" r:id="rId38"/>
    <p:sldId id="423" r:id="rId39"/>
    <p:sldId id="533" r:id="rId40"/>
    <p:sldId id="498" r:id="rId41"/>
    <p:sldId id="490" r:id="rId42"/>
    <p:sldId id="536" r:id="rId43"/>
    <p:sldId id="430" r:id="rId44"/>
    <p:sldId id="537" r:id="rId45"/>
    <p:sldId id="538" r:id="rId46"/>
    <p:sldId id="471" r:id="rId47"/>
    <p:sldId id="473" r:id="rId48"/>
    <p:sldId id="503" r:id="rId49"/>
    <p:sldId id="371" r:id="rId50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Days" panose="020B0604020202020204" charset="0"/>
      <p:regular r:id="rId59"/>
    </p:embeddedFont>
    <p:embeddedFont>
      <p:font typeface="Myriad Pro Light" panose="020B0403030403020204" charset="0"/>
      <p:regular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100"/>
    <a:srgbClr val="9BB90C"/>
    <a:srgbClr val="007DA9"/>
    <a:srgbClr val="E84123"/>
    <a:srgbClr val="39373A"/>
    <a:srgbClr val="146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1958B-5D78-4806-A120-0036EA5618D1}" v="26" dt="2020-08-20T12:29:32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80000" autoAdjust="0"/>
  </p:normalViewPr>
  <p:slideViewPr>
    <p:cSldViewPr snapToGrid="0" snapToObjects="1">
      <p:cViewPr varScale="1">
        <p:scale>
          <a:sx n="53" d="100"/>
          <a:sy n="53" d="100"/>
        </p:scale>
        <p:origin x="156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ton" userId="827df242-5c19-4076-9408-c8a5d335c832" providerId="ADAL" clId="{B2C1958B-5D78-4806-A120-0036EA5618D1}"/>
    <pc:docChg chg="undo custSel mod addSld delSld modSld sldOrd delMainMaster">
      <pc:chgData name="David Wilton" userId="827df242-5c19-4076-9408-c8a5d335c832" providerId="ADAL" clId="{B2C1958B-5D78-4806-A120-0036EA5618D1}" dt="2020-08-20T12:30:10.874" v="1387" actId="680"/>
      <pc:docMkLst>
        <pc:docMk/>
      </pc:docMkLst>
      <pc:sldChg chg="delSp modSp mod">
        <pc:chgData name="David Wilton" userId="827df242-5c19-4076-9408-c8a5d335c832" providerId="ADAL" clId="{B2C1958B-5D78-4806-A120-0036EA5618D1}" dt="2020-08-19T13:00:12.785" v="981" actId="14100"/>
        <pc:sldMkLst>
          <pc:docMk/>
          <pc:sldMk cId="0" sldId="256"/>
        </pc:sldMkLst>
        <pc:spChg chg="mod">
          <ac:chgData name="David Wilton" userId="827df242-5c19-4076-9408-c8a5d335c832" providerId="ADAL" clId="{B2C1958B-5D78-4806-A120-0036EA5618D1}" dt="2020-08-19T13:00:12.785" v="981" actId="14100"/>
          <ac:spMkLst>
            <pc:docMk/>
            <pc:sldMk cId="0" sldId="256"/>
            <ac:spMk id="2" creationId="{00000000-0000-0000-0000-000000000000}"/>
          </ac:spMkLst>
        </pc:spChg>
        <pc:spChg chg="del mod">
          <ac:chgData name="David Wilton" userId="827df242-5c19-4076-9408-c8a5d335c832" providerId="ADAL" clId="{B2C1958B-5D78-4806-A120-0036EA5618D1}" dt="2020-08-19T12:59:58.186" v="974" actId="478"/>
          <ac:spMkLst>
            <pc:docMk/>
            <pc:sldMk cId="0" sldId="256"/>
            <ac:spMk id="3" creationId="{E2FF523D-1872-4A2E-A35B-05C658486D83}"/>
          </ac:spMkLst>
        </pc:spChg>
      </pc:sldChg>
      <pc:sldChg chg="del">
        <pc:chgData name="David Wilton" userId="827df242-5c19-4076-9408-c8a5d335c832" providerId="ADAL" clId="{B2C1958B-5D78-4806-A120-0036EA5618D1}" dt="2020-08-19T10:53:22.959" v="87" actId="47"/>
        <pc:sldMkLst>
          <pc:docMk/>
          <pc:sldMk cId="1890668732" sldId="257"/>
        </pc:sldMkLst>
      </pc:sldChg>
      <pc:sldChg chg="del">
        <pc:chgData name="David Wilton" userId="827df242-5c19-4076-9408-c8a5d335c832" providerId="ADAL" clId="{B2C1958B-5D78-4806-A120-0036EA5618D1}" dt="2020-08-19T10:51:28.822" v="4" actId="47"/>
        <pc:sldMkLst>
          <pc:docMk/>
          <pc:sldMk cId="0" sldId="259"/>
        </pc:sldMkLst>
      </pc:sldChg>
      <pc:sldChg chg="del">
        <pc:chgData name="David Wilton" userId="827df242-5c19-4076-9408-c8a5d335c832" providerId="ADAL" clId="{B2C1958B-5D78-4806-A120-0036EA5618D1}" dt="2020-08-19T10:51:31.828" v="7" actId="47"/>
        <pc:sldMkLst>
          <pc:docMk/>
          <pc:sldMk cId="0" sldId="261"/>
        </pc:sldMkLst>
      </pc:sldChg>
      <pc:sldChg chg="del">
        <pc:chgData name="David Wilton" userId="827df242-5c19-4076-9408-c8a5d335c832" providerId="ADAL" clId="{B2C1958B-5D78-4806-A120-0036EA5618D1}" dt="2020-08-19T13:01:01.120" v="983" actId="47"/>
        <pc:sldMkLst>
          <pc:docMk/>
          <pc:sldMk cId="0" sldId="263"/>
        </pc:sldMkLst>
      </pc:sldChg>
      <pc:sldChg chg="del">
        <pc:chgData name="David Wilton" userId="827df242-5c19-4076-9408-c8a5d335c832" providerId="ADAL" clId="{B2C1958B-5D78-4806-A120-0036EA5618D1}" dt="2020-08-19T13:01:02.214" v="984" actId="47"/>
        <pc:sldMkLst>
          <pc:docMk/>
          <pc:sldMk cId="0" sldId="264"/>
        </pc:sldMkLst>
      </pc:sldChg>
      <pc:sldChg chg="del">
        <pc:chgData name="David Wilton" userId="827df242-5c19-4076-9408-c8a5d335c832" providerId="ADAL" clId="{B2C1958B-5D78-4806-A120-0036EA5618D1}" dt="2020-08-19T10:52:15.530" v="14" actId="47"/>
        <pc:sldMkLst>
          <pc:docMk/>
          <pc:sldMk cId="0" sldId="267"/>
        </pc:sldMkLst>
      </pc:sldChg>
      <pc:sldChg chg="del">
        <pc:chgData name="David Wilton" userId="827df242-5c19-4076-9408-c8a5d335c832" providerId="ADAL" clId="{B2C1958B-5D78-4806-A120-0036EA5618D1}" dt="2020-08-19T10:52:16.120" v="15" actId="47"/>
        <pc:sldMkLst>
          <pc:docMk/>
          <pc:sldMk cId="0" sldId="269"/>
        </pc:sldMkLst>
      </pc:sldChg>
      <pc:sldChg chg="del">
        <pc:chgData name="David Wilton" userId="827df242-5c19-4076-9408-c8a5d335c832" providerId="ADAL" clId="{B2C1958B-5D78-4806-A120-0036EA5618D1}" dt="2020-08-19T10:52:57.744" v="43" actId="47"/>
        <pc:sldMkLst>
          <pc:docMk/>
          <pc:sldMk cId="0" sldId="270"/>
        </pc:sldMkLst>
      </pc:sldChg>
      <pc:sldChg chg="del">
        <pc:chgData name="David Wilton" userId="827df242-5c19-4076-9408-c8a5d335c832" providerId="ADAL" clId="{B2C1958B-5D78-4806-A120-0036EA5618D1}" dt="2020-08-19T10:52:57.942" v="44" actId="47"/>
        <pc:sldMkLst>
          <pc:docMk/>
          <pc:sldMk cId="0" sldId="271"/>
        </pc:sldMkLst>
      </pc:sldChg>
      <pc:sldChg chg="del">
        <pc:chgData name="David Wilton" userId="827df242-5c19-4076-9408-c8a5d335c832" providerId="ADAL" clId="{B2C1958B-5D78-4806-A120-0036EA5618D1}" dt="2020-08-19T10:52:58.467" v="46" actId="47"/>
        <pc:sldMkLst>
          <pc:docMk/>
          <pc:sldMk cId="0" sldId="272"/>
        </pc:sldMkLst>
      </pc:sldChg>
      <pc:sldChg chg="del">
        <pc:chgData name="David Wilton" userId="827df242-5c19-4076-9408-c8a5d335c832" providerId="ADAL" clId="{B2C1958B-5D78-4806-A120-0036EA5618D1}" dt="2020-08-19T10:52:59.934" v="52" actId="47"/>
        <pc:sldMkLst>
          <pc:docMk/>
          <pc:sldMk cId="0" sldId="275"/>
        </pc:sldMkLst>
      </pc:sldChg>
      <pc:sldChg chg="del">
        <pc:chgData name="David Wilton" userId="827df242-5c19-4076-9408-c8a5d335c832" providerId="ADAL" clId="{B2C1958B-5D78-4806-A120-0036EA5618D1}" dt="2020-08-19T10:53:00.162" v="53" actId="47"/>
        <pc:sldMkLst>
          <pc:docMk/>
          <pc:sldMk cId="0" sldId="276"/>
        </pc:sldMkLst>
      </pc:sldChg>
      <pc:sldChg chg="del">
        <pc:chgData name="David Wilton" userId="827df242-5c19-4076-9408-c8a5d335c832" providerId="ADAL" clId="{B2C1958B-5D78-4806-A120-0036EA5618D1}" dt="2020-08-19T10:53:02.084" v="59" actId="47"/>
        <pc:sldMkLst>
          <pc:docMk/>
          <pc:sldMk cId="0" sldId="278"/>
        </pc:sldMkLst>
      </pc:sldChg>
      <pc:sldChg chg="del">
        <pc:chgData name="David Wilton" userId="827df242-5c19-4076-9408-c8a5d335c832" providerId="ADAL" clId="{B2C1958B-5D78-4806-A120-0036EA5618D1}" dt="2020-08-19T10:53:02.364" v="60" actId="47"/>
        <pc:sldMkLst>
          <pc:docMk/>
          <pc:sldMk cId="0" sldId="279"/>
        </pc:sldMkLst>
      </pc:sldChg>
      <pc:sldChg chg="del">
        <pc:chgData name="David Wilton" userId="827df242-5c19-4076-9408-c8a5d335c832" providerId="ADAL" clId="{B2C1958B-5D78-4806-A120-0036EA5618D1}" dt="2020-08-19T10:53:10.164" v="66" actId="47"/>
        <pc:sldMkLst>
          <pc:docMk/>
          <pc:sldMk cId="0" sldId="281"/>
        </pc:sldMkLst>
      </pc:sldChg>
      <pc:sldChg chg="del">
        <pc:chgData name="David Wilton" userId="827df242-5c19-4076-9408-c8a5d335c832" providerId="ADAL" clId="{B2C1958B-5D78-4806-A120-0036EA5618D1}" dt="2020-08-19T10:53:11.227" v="68" actId="47"/>
        <pc:sldMkLst>
          <pc:docMk/>
          <pc:sldMk cId="0" sldId="282"/>
        </pc:sldMkLst>
      </pc:sldChg>
      <pc:sldChg chg="del">
        <pc:chgData name="David Wilton" userId="827df242-5c19-4076-9408-c8a5d335c832" providerId="ADAL" clId="{B2C1958B-5D78-4806-A120-0036EA5618D1}" dt="2020-08-19T10:53:23.500" v="88" actId="47"/>
        <pc:sldMkLst>
          <pc:docMk/>
          <pc:sldMk cId="0" sldId="283"/>
        </pc:sldMkLst>
      </pc:sldChg>
      <pc:sldChg chg="del">
        <pc:chgData name="David Wilton" userId="827df242-5c19-4076-9408-c8a5d335c832" providerId="ADAL" clId="{B2C1958B-5D78-4806-A120-0036EA5618D1}" dt="2020-08-19T10:53:27.182" v="93" actId="47"/>
        <pc:sldMkLst>
          <pc:docMk/>
          <pc:sldMk cId="0" sldId="287"/>
        </pc:sldMkLst>
      </pc:sldChg>
      <pc:sldChg chg="del">
        <pc:chgData name="David Wilton" userId="827df242-5c19-4076-9408-c8a5d335c832" providerId="ADAL" clId="{B2C1958B-5D78-4806-A120-0036EA5618D1}" dt="2020-08-19T10:53:35.714" v="100" actId="47"/>
        <pc:sldMkLst>
          <pc:docMk/>
          <pc:sldMk cId="0" sldId="288"/>
        </pc:sldMkLst>
      </pc:sldChg>
      <pc:sldChg chg="del">
        <pc:chgData name="David Wilton" userId="827df242-5c19-4076-9408-c8a5d335c832" providerId="ADAL" clId="{B2C1958B-5D78-4806-A120-0036EA5618D1}" dt="2020-08-19T10:53:37.031" v="102" actId="47"/>
        <pc:sldMkLst>
          <pc:docMk/>
          <pc:sldMk cId="0" sldId="289"/>
        </pc:sldMkLst>
      </pc:sldChg>
      <pc:sldChg chg="del">
        <pc:chgData name="David Wilton" userId="827df242-5c19-4076-9408-c8a5d335c832" providerId="ADAL" clId="{B2C1958B-5D78-4806-A120-0036EA5618D1}" dt="2020-08-19T10:53:37.676" v="103" actId="47"/>
        <pc:sldMkLst>
          <pc:docMk/>
          <pc:sldMk cId="0" sldId="290"/>
        </pc:sldMkLst>
      </pc:sldChg>
      <pc:sldChg chg="del">
        <pc:chgData name="David Wilton" userId="827df242-5c19-4076-9408-c8a5d335c832" providerId="ADAL" clId="{B2C1958B-5D78-4806-A120-0036EA5618D1}" dt="2020-08-19T10:53:38.229" v="104" actId="47"/>
        <pc:sldMkLst>
          <pc:docMk/>
          <pc:sldMk cId="0" sldId="291"/>
        </pc:sldMkLst>
      </pc:sldChg>
      <pc:sldChg chg="del">
        <pc:chgData name="David Wilton" userId="827df242-5c19-4076-9408-c8a5d335c832" providerId="ADAL" clId="{B2C1958B-5D78-4806-A120-0036EA5618D1}" dt="2020-08-19T10:53:42.508" v="108" actId="47"/>
        <pc:sldMkLst>
          <pc:docMk/>
          <pc:sldMk cId="0" sldId="292"/>
        </pc:sldMkLst>
      </pc:sldChg>
      <pc:sldChg chg="del">
        <pc:chgData name="David Wilton" userId="827df242-5c19-4076-9408-c8a5d335c832" providerId="ADAL" clId="{B2C1958B-5D78-4806-A120-0036EA5618D1}" dt="2020-08-19T12:55:09.509" v="931" actId="47"/>
        <pc:sldMkLst>
          <pc:docMk/>
          <pc:sldMk cId="0" sldId="304"/>
        </pc:sldMkLst>
      </pc:sldChg>
      <pc:sldChg chg="del">
        <pc:chgData name="David Wilton" userId="827df242-5c19-4076-9408-c8a5d335c832" providerId="ADAL" clId="{B2C1958B-5D78-4806-A120-0036EA5618D1}" dt="2020-08-19T10:51:27.391" v="3" actId="47"/>
        <pc:sldMkLst>
          <pc:docMk/>
          <pc:sldMk cId="0" sldId="307"/>
        </pc:sldMkLst>
      </pc:sldChg>
      <pc:sldChg chg="del">
        <pc:chgData name="David Wilton" userId="827df242-5c19-4076-9408-c8a5d335c832" providerId="ADAL" clId="{B2C1958B-5D78-4806-A120-0036EA5618D1}" dt="2020-08-19T13:01:04.348" v="986" actId="47"/>
        <pc:sldMkLst>
          <pc:docMk/>
          <pc:sldMk cId="0" sldId="309"/>
        </pc:sldMkLst>
      </pc:sldChg>
      <pc:sldChg chg="del">
        <pc:chgData name="David Wilton" userId="827df242-5c19-4076-9408-c8a5d335c832" providerId="ADAL" clId="{B2C1958B-5D78-4806-A120-0036EA5618D1}" dt="2020-08-19T12:55:17.175" v="944" actId="47"/>
        <pc:sldMkLst>
          <pc:docMk/>
          <pc:sldMk cId="0" sldId="311"/>
        </pc:sldMkLst>
      </pc:sldChg>
      <pc:sldChg chg="del">
        <pc:chgData name="David Wilton" userId="827df242-5c19-4076-9408-c8a5d335c832" providerId="ADAL" clId="{B2C1958B-5D78-4806-A120-0036EA5618D1}" dt="2020-08-19T12:55:17.803" v="945" actId="47"/>
        <pc:sldMkLst>
          <pc:docMk/>
          <pc:sldMk cId="0" sldId="312"/>
        </pc:sldMkLst>
      </pc:sldChg>
      <pc:sldChg chg="del">
        <pc:chgData name="David Wilton" userId="827df242-5c19-4076-9408-c8a5d335c832" providerId="ADAL" clId="{B2C1958B-5D78-4806-A120-0036EA5618D1}" dt="2020-08-19T10:51:33.379" v="9" actId="47"/>
        <pc:sldMkLst>
          <pc:docMk/>
          <pc:sldMk cId="1311431352" sldId="314"/>
        </pc:sldMkLst>
      </pc:sldChg>
      <pc:sldChg chg="del">
        <pc:chgData name="David Wilton" userId="827df242-5c19-4076-9408-c8a5d335c832" providerId="ADAL" clId="{B2C1958B-5D78-4806-A120-0036EA5618D1}" dt="2020-08-19T13:01:02.917" v="985" actId="47"/>
        <pc:sldMkLst>
          <pc:docMk/>
          <pc:sldMk cId="725423132" sldId="317"/>
        </pc:sldMkLst>
      </pc:sldChg>
      <pc:sldChg chg="del">
        <pc:chgData name="David Wilton" userId="827df242-5c19-4076-9408-c8a5d335c832" providerId="ADAL" clId="{B2C1958B-5D78-4806-A120-0036EA5618D1}" dt="2020-08-19T10:52:19.360" v="20" actId="47"/>
        <pc:sldMkLst>
          <pc:docMk/>
          <pc:sldMk cId="428286986" sldId="319"/>
        </pc:sldMkLst>
      </pc:sldChg>
      <pc:sldChg chg="del">
        <pc:chgData name="David Wilton" userId="827df242-5c19-4076-9408-c8a5d335c832" providerId="ADAL" clId="{B2C1958B-5D78-4806-A120-0036EA5618D1}" dt="2020-08-19T10:52:49.602" v="22" actId="47"/>
        <pc:sldMkLst>
          <pc:docMk/>
          <pc:sldMk cId="3043983585" sldId="320"/>
        </pc:sldMkLst>
      </pc:sldChg>
      <pc:sldChg chg="del">
        <pc:chgData name="David Wilton" userId="827df242-5c19-4076-9408-c8a5d335c832" providerId="ADAL" clId="{B2C1958B-5D78-4806-A120-0036EA5618D1}" dt="2020-08-19T10:52:54.655" v="30" actId="47"/>
        <pc:sldMkLst>
          <pc:docMk/>
          <pc:sldMk cId="1307426426" sldId="322"/>
        </pc:sldMkLst>
      </pc:sldChg>
      <pc:sldChg chg="del">
        <pc:chgData name="David Wilton" userId="827df242-5c19-4076-9408-c8a5d335c832" providerId="ADAL" clId="{B2C1958B-5D78-4806-A120-0036EA5618D1}" dt="2020-08-19T10:52:54.944" v="31" actId="47"/>
        <pc:sldMkLst>
          <pc:docMk/>
          <pc:sldMk cId="3883815626" sldId="323"/>
        </pc:sldMkLst>
      </pc:sldChg>
      <pc:sldChg chg="del">
        <pc:chgData name="David Wilton" userId="827df242-5c19-4076-9408-c8a5d335c832" providerId="ADAL" clId="{B2C1958B-5D78-4806-A120-0036EA5618D1}" dt="2020-08-19T10:52:56.438" v="37" actId="47"/>
        <pc:sldMkLst>
          <pc:docMk/>
          <pc:sldMk cId="299224009" sldId="324"/>
        </pc:sldMkLst>
      </pc:sldChg>
      <pc:sldChg chg="del">
        <pc:chgData name="David Wilton" userId="827df242-5c19-4076-9408-c8a5d335c832" providerId="ADAL" clId="{B2C1958B-5D78-4806-A120-0036EA5618D1}" dt="2020-08-19T10:52:56.881" v="39" actId="47"/>
        <pc:sldMkLst>
          <pc:docMk/>
          <pc:sldMk cId="1499676180" sldId="325"/>
        </pc:sldMkLst>
      </pc:sldChg>
      <pc:sldChg chg="del">
        <pc:chgData name="David Wilton" userId="827df242-5c19-4076-9408-c8a5d335c832" providerId="ADAL" clId="{B2C1958B-5D78-4806-A120-0036EA5618D1}" dt="2020-08-19T10:52:57.266" v="41" actId="47"/>
        <pc:sldMkLst>
          <pc:docMk/>
          <pc:sldMk cId="2734231970" sldId="327"/>
        </pc:sldMkLst>
      </pc:sldChg>
      <pc:sldChg chg="del">
        <pc:chgData name="David Wilton" userId="827df242-5c19-4076-9408-c8a5d335c832" providerId="ADAL" clId="{B2C1958B-5D78-4806-A120-0036EA5618D1}" dt="2020-08-19T10:53:24.509" v="90" actId="47"/>
        <pc:sldMkLst>
          <pc:docMk/>
          <pc:sldMk cId="188948744" sldId="329"/>
        </pc:sldMkLst>
      </pc:sldChg>
      <pc:sldChg chg="del">
        <pc:chgData name="David Wilton" userId="827df242-5c19-4076-9408-c8a5d335c832" providerId="ADAL" clId="{B2C1958B-5D78-4806-A120-0036EA5618D1}" dt="2020-08-19T10:53:23.994" v="89" actId="47"/>
        <pc:sldMkLst>
          <pc:docMk/>
          <pc:sldMk cId="3498532288" sldId="331"/>
        </pc:sldMkLst>
      </pc:sldChg>
      <pc:sldChg chg="del">
        <pc:chgData name="David Wilton" userId="827df242-5c19-4076-9408-c8a5d335c832" providerId="ADAL" clId="{B2C1958B-5D78-4806-A120-0036EA5618D1}" dt="2020-08-19T10:53:25.217" v="91" actId="47"/>
        <pc:sldMkLst>
          <pc:docMk/>
          <pc:sldMk cId="1393160326" sldId="332"/>
        </pc:sldMkLst>
      </pc:sldChg>
      <pc:sldChg chg="del">
        <pc:chgData name="David Wilton" userId="827df242-5c19-4076-9408-c8a5d335c832" providerId="ADAL" clId="{B2C1958B-5D78-4806-A120-0036EA5618D1}" dt="2020-08-19T12:55:01.677" v="922" actId="47"/>
        <pc:sldMkLst>
          <pc:docMk/>
          <pc:sldMk cId="3824792384" sldId="333"/>
        </pc:sldMkLst>
      </pc:sldChg>
      <pc:sldChg chg="del">
        <pc:chgData name="David Wilton" userId="827df242-5c19-4076-9408-c8a5d335c832" providerId="ADAL" clId="{B2C1958B-5D78-4806-A120-0036EA5618D1}" dt="2020-08-19T10:53:13.626" v="73" actId="47"/>
        <pc:sldMkLst>
          <pc:docMk/>
          <pc:sldMk cId="1518168336" sldId="337"/>
        </pc:sldMkLst>
      </pc:sldChg>
      <pc:sldChg chg="del">
        <pc:chgData name="David Wilton" userId="827df242-5c19-4076-9408-c8a5d335c832" providerId="ADAL" clId="{B2C1958B-5D78-4806-A120-0036EA5618D1}" dt="2020-08-19T10:52:18.960" v="19" actId="47"/>
        <pc:sldMkLst>
          <pc:docMk/>
          <pc:sldMk cId="1152581904" sldId="338"/>
        </pc:sldMkLst>
      </pc:sldChg>
      <pc:sldChg chg="del">
        <pc:chgData name="David Wilton" userId="827df242-5c19-4076-9408-c8a5d335c832" providerId="ADAL" clId="{B2C1958B-5D78-4806-A120-0036EA5618D1}" dt="2020-08-19T10:53:21.161" v="84" actId="47"/>
        <pc:sldMkLst>
          <pc:docMk/>
          <pc:sldMk cId="3826511314" sldId="339"/>
        </pc:sldMkLst>
      </pc:sldChg>
      <pc:sldChg chg="del">
        <pc:chgData name="David Wilton" userId="827df242-5c19-4076-9408-c8a5d335c832" providerId="ADAL" clId="{B2C1958B-5D78-4806-A120-0036EA5618D1}" dt="2020-08-19T10:53:39.513" v="105" actId="47"/>
        <pc:sldMkLst>
          <pc:docMk/>
          <pc:sldMk cId="3421879709" sldId="340"/>
        </pc:sldMkLst>
      </pc:sldChg>
      <pc:sldChg chg="del">
        <pc:chgData name="David Wilton" userId="827df242-5c19-4076-9408-c8a5d335c832" providerId="ADAL" clId="{B2C1958B-5D78-4806-A120-0036EA5618D1}" dt="2020-08-19T10:53:36.424" v="101" actId="47"/>
        <pc:sldMkLst>
          <pc:docMk/>
          <pc:sldMk cId="1945491317" sldId="341"/>
        </pc:sldMkLst>
      </pc:sldChg>
      <pc:sldChg chg="del">
        <pc:chgData name="David Wilton" userId="827df242-5c19-4076-9408-c8a5d335c832" providerId="ADAL" clId="{B2C1958B-5D78-4806-A120-0036EA5618D1}" dt="2020-08-19T10:53:43.844" v="110" actId="47"/>
        <pc:sldMkLst>
          <pc:docMk/>
          <pc:sldMk cId="3630089987" sldId="343"/>
        </pc:sldMkLst>
      </pc:sldChg>
      <pc:sldChg chg="del">
        <pc:chgData name="David Wilton" userId="827df242-5c19-4076-9408-c8a5d335c832" providerId="ADAL" clId="{B2C1958B-5D78-4806-A120-0036EA5618D1}" dt="2020-08-19T12:55:14.715" v="939" actId="47"/>
        <pc:sldMkLst>
          <pc:docMk/>
          <pc:sldMk cId="2338359854" sldId="345"/>
        </pc:sldMkLst>
      </pc:sldChg>
      <pc:sldChg chg="del">
        <pc:chgData name="David Wilton" userId="827df242-5c19-4076-9408-c8a5d335c832" providerId="ADAL" clId="{B2C1958B-5D78-4806-A120-0036EA5618D1}" dt="2020-08-19T12:55:12.640" v="935" actId="47"/>
        <pc:sldMkLst>
          <pc:docMk/>
          <pc:sldMk cId="619107782" sldId="346"/>
        </pc:sldMkLst>
      </pc:sldChg>
      <pc:sldChg chg="del">
        <pc:chgData name="David Wilton" userId="827df242-5c19-4076-9408-c8a5d335c832" providerId="ADAL" clId="{B2C1958B-5D78-4806-A120-0036EA5618D1}" dt="2020-08-19T12:55:13.183" v="936" actId="47"/>
        <pc:sldMkLst>
          <pc:docMk/>
          <pc:sldMk cId="1879561477" sldId="347"/>
        </pc:sldMkLst>
      </pc:sldChg>
      <pc:sldChg chg="addSp delSp modSp add del mod">
        <pc:chgData name="David Wilton" userId="827df242-5c19-4076-9408-c8a5d335c832" providerId="ADAL" clId="{B2C1958B-5D78-4806-A120-0036EA5618D1}" dt="2020-08-19T10:58:37.539" v="213" actId="14100"/>
        <pc:sldMkLst>
          <pc:docMk/>
          <pc:sldMk cId="1406212126" sldId="348"/>
        </pc:sldMkLst>
        <pc:spChg chg="mod">
          <ac:chgData name="David Wilton" userId="827df242-5c19-4076-9408-c8a5d335c832" providerId="ADAL" clId="{B2C1958B-5D78-4806-A120-0036EA5618D1}" dt="2020-08-19T10:58:21.816" v="208" actId="403"/>
          <ac:spMkLst>
            <pc:docMk/>
            <pc:sldMk cId="1406212126" sldId="348"/>
            <ac:spMk id="2" creationId="{00000000-0000-0000-0000-000000000000}"/>
          </ac:spMkLst>
        </pc:spChg>
        <pc:spChg chg="del mod">
          <ac:chgData name="David Wilton" userId="827df242-5c19-4076-9408-c8a5d335c832" providerId="ADAL" clId="{B2C1958B-5D78-4806-A120-0036EA5618D1}" dt="2020-08-19T10:57:59.325" v="196" actId="478"/>
          <ac:spMkLst>
            <pc:docMk/>
            <pc:sldMk cId="1406212126" sldId="348"/>
            <ac:spMk id="3" creationId="{00000000-0000-0000-0000-000000000000}"/>
          </ac:spMkLst>
        </pc:spChg>
        <pc:spChg chg="add del mod">
          <ac:chgData name="David Wilton" userId="827df242-5c19-4076-9408-c8a5d335c832" providerId="ADAL" clId="{B2C1958B-5D78-4806-A120-0036EA5618D1}" dt="2020-08-19T10:58:11.056" v="200" actId="478"/>
          <ac:spMkLst>
            <pc:docMk/>
            <pc:sldMk cId="1406212126" sldId="348"/>
            <ac:spMk id="5" creationId="{8ADB3205-F4DF-44C8-BC3B-76D68384CD2A}"/>
          </ac:spMkLst>
        </pc:spChg>
        <pc:picChg chg="add mod">
          <ac:chgData name="David Wilton" userId="827df242-5c19-4076-9408-c8a5d335c832" providerId="ADAL" clId="{B2C1958B-5D78-4806-A120-0036EA5618D1}" dt="2020-08-19T10:58:37.539" v="213" actId="14100"/>
          <ac:picMkLst>
            <pc:docMk/>
            <pc:sldMk cId="1406212126" sldId="348"/>
            <ac:picMk id="6" creationId="{E7BC28FA-7712-4270-B1B4-D55EDB57C930}"/>
          </ac:picMkLst>
        </pc:picChg>
      </pc:sldChg>
      <pc:sldChg chg="del">
        <pc:chgData name="David Wilton" userId="827df242-5c19-4076-9408-c8a5d335c832" providerId="ADAL" clId="{B2C1958B-5D78-4806-A120-0036EA5618D1}" dt="2020-08-19T13:01:07.201" v="987" actId="47"/>
        <pc:sldMkLst>
          <pc:docMk/>
          <pc:sldMk cId="2606381883" sldId="350"/>
        </pc:sldMkLst>
      </pc:sldChg>
      <pc:sldChg chg="del">
        <pc:chgData name="David Wilton" userId="827df242-5c19-4076-9408-c8a5d335c832" providerId="ADAL" clId="{B2C1958B-5D78-4806-A120-0036EA5618D1}" dt="2020-08-19T12:55:05.373" v="927" actId="47"/>
        <pc:sldMkLst>
          <pc:docMk/>
          <pc:sldMk cId="553249948" sldId="352"/>
        </pc:sldMkLst>
      </pc:sldChg>
      <pc:sldChg chg="del">
        <pc:chgData name="David Wilton" userId="827df242-5c19-4076-9408-c8a5d335c832" providerId="ADAL" clId="{B2C1958B-5D78-4806-A120-0036EA5618D1}" dt="2020-08-19T10:53:22.366" v="86" actId="47"/>
        <pc:sldMkLst>
          <pc:docMk/>
          <pc:sldMk cId="1741628283" sldId="353"/>
        </pc:sldMkLst>
      </pc:sldChg>
      <pc:sldChg chg="del">
        <pc:chgData name="David Wilton" userId="827df242-5c19-4076-9408-c8a5d335c832" providerId="ADAL" clId="{B2C1958B-5D78-4806-A120-0036EA5618D1}" dt="2020-08-19T12:55:10.148" v="932" actId="47"/>
        <pc:sldMkLst>
          <pc:docMk/>
          <pc:sldMk cId="2288462015" sldId="354"/>
        </pc:sldMkLst>
      </pc:sldChg>
      <pc:sldChg chg="del">
        <pc:chgData name="David Wilton" userId="827df242-5c19-4076-9408-c8a5d335c832" providerId="ADAL" clId="{B2C1958B-5D78-4806-A120-0036EA5618D1}" dt="2020-08-19T12:55:10.782" v="933" actId="47"/>
        <pc:sldMkLst>
          <pc:docMk/>
          <pc:sldMk cId="202197969" sldId="355"/>
        </pc:sldMkLst>
      </pc:sldChg>
      <pc:sldChg chg="del">
        <pc:chgData name="David Wilton" userId="827df242-5c19-4076-9408-c8a5d335c832" providerId="ADAL" clId="{B2C1958B-5D78-4806-A120-0036EA5618D1}" dt="2020-08-19T12:55:11.970" v="934" actId="47"/>
        <pc:sldMkLst>
          <pc:docMk/>
          <pc:sldMk cId="3067457747" sldId="356"/>
        </pc:sldMkLst>
      </pc:sldChg>
      <pc:sldChg chg="del">
        <pc:chgData name="David Wilton" userId="827df242-5c19-4076-9408-c8a5d335c832" providerId="ADAL" clId="{B2C1958B-5D78-4806-A120-0036EA5618D1}" dt="2020-08-19T10:53:01.753" v="58" actId="47"/>
        <pc:sldMkLst>
          <pc:docMk/>
          <pc:sldMk cId="277315627" sldId="357"/>
        </pc:sldMkLst>
      </pc:sldChg>
      <pc:sldChg chg="del">
        <pc:chgData name="David Wilton" userId="827df242-5c19-4076-9408-c8a5d335c832" providerId="ADAL" clId="{B2C1958B-5D78-4806-A120-0036EA5618D1}" dt="2020-08-19T10:51:32.577" v="8" actId="47"/>
        <pc:sldMkLst>
          <pc:docMk/>
          <pc:sldMk cId="1078041567" sldId="358"/>
        </pc:sldMkLst>
      </pc:sldChg>
      <pc:sldChg chg="del">
        <pc:chgData name="David Wilton" userId="827df242-5c19-4076-9408-c8a5d335c832" providerId="ADAL" clId="{B2C1958B-5D78-4806-A120-0036EA5618D1}" dt="2020-08-19T10:52:58.199" v="45" actId="47"/>
        <pc:sldMkLst>
          <pc:docMk/>
          <pc:sldMk cId="813846655" sldId="359"/>
        </pc:sldMkLst>
      </pc:sldChg>
      <pc:sldChg chg="del">
        <pc:chgData name="David Wilton" userId="827df242-5c19-4076-9408-c8a5d335c832" providerId="ADAL" clId="{B2C1958B-5D78-4806-A120-0036EA5618D1}" dt="2020-08-19T10:53:10.698" v="67" actId="47"/>
        <pc:sldMkLst>
          <pc:docMk/>
          <pc:sldMk cId="2049287530" sldId="360"/>
        </pc:sldMkLst>
      </pc:sldChg>
      <pc:sldChg chg="modSp mod">
        <pc:chgData name="David Wilton" userId="827df242-5c19-4076-9408-c8a5d335c832" providerId="ADAL" clId="{B2C1958B-5D78-4806-A120-0036EA5618D1}" dt="2020-08-19T11:43:36.317" v="482" actId="20577"/>
        <pc:sldMkLst>
          <pc:docMk/>
          <pc:sldMk cId="600419843" sldId="367"/>
        </pc:sldMkLst>
        <pc:spChg chg="mod">
          <ac:chgData name="David Wilton" userId="827df242-5c19-4076-9408-c8a5d335c832" providerId="ADAL" clId="{B2C1958B-5D78-4806-A120-0036EA5618D1}" dt="2020-08-19T11:43:36.317" v="482" actId="20577"/>
          <ac:spMkLst>
            <pc:docMk/>
            <pc:sldMk cId="600419843" sldId="367"/>
            <ac:spMk id="2" creationId="{A2628B2F-BBE1-425C-A9D7-5309ABE48ADD}"/>
          </ac:spMkLst>
        </pc:spChg>
      </pc:sldChg>
      <pc:sldChg chg="addSp delSp modSp mod">
        <pc:chgData name="David Wilton" userId="827df242-5c19-4076-9408-c8a5d335c832" providerId="ADAL" clId="{B2C1958B-5D78-4806-A120-0036EA5618D1}" dt="2020-08-19T11:47:47.814" v="517" actId="478"/>
        <pc:sldMkLst>
          <pc:docMk/>
          <pc:sldMk cId="3088744039" sldId="368"/>
        </pc:sldMkLst>
        <pc:spChg chg="del">
          <ac:chgData name="David Wilton" userId="827df242-5c19-4076-9408-c8a5d335c832" providerId="ADAL" clId="{B2C1958B-5D78-4806-A120-0036EA5618D1}" dt="2020-08-19T11:43:55.874" v="485" actId="478"/>
          <ac:spMkLst>
            <pc:docMk/>
            <pc:sldMk cId="3088744039" sldId="368"/>
            <ac:spMk id="2" creationId="{491F6CDA-72AF-417D-ADC7-09EE32B33311}"/>
          </ac:spMkLst>
        </pc:spChg>
        <pc:spChg chg="add del mod">
          <ac:chgData name="David Wilton" userId="827df242-5c19-4076-9408-c8a5d335c832" providerId="ADAL" clId="{B2C1958B-5D78-4806-A120-0036EA5618D1}" dt="2020-08-19T11:43:59.191" v="486" actId="478"/>
          <ac:spMkLst>
            <pc:docMk/>
            <pc:sldMk cId="3088744039" sldId="368"/>
            <ac:spMk id="4" creationId="{3B3399DE-C538-49E8-87E1-6D28AB97CFFD}"/>
          </ac:spMkLst>
        </pc:spChg>
        <pc:spChg chg="add del mod">
          <ac:chgData name="David Wilton" userId="827df242-5c19-4076-9408-c8a5d335c832" providerId="ADAL" clId="{B2C1958B-5D78-4806-A120-0036EA5618D1}" dt="2020-08-19T11:47:47.814" v="517" actId="478"/>
          <ac:spMkLst>
            <pc:docMk/>
            <pc:sldMk cId="3088744039" sldId="368"/>
            <ac:spMk id="7" creationId="{C4C227DF-C515-414E-9D74-76B5E7318DF5}"/>
          </ac:spMkLst>
        </pc:spChg>
        <pc:picChg chg="add del mod">
          <ac:chgData name="David Wilton" userId="827df242-5c19-4076-9408-c8a5d335c832" providerId="ADAL" clId="{B2C1958B-5D78-4806-A120-0036EA5618D1}" dt="2020-08-19T11:46:49.620" v="503" actId="478"/>
          <ac:picMkLst>
            <pc:docMk/>
            <pc:sldMk cId="3088744039" sldId="368"/>
            <ac:picMk id="5" creationId="{3D7D7AD9-9A66-4CEF-8BDC-EBABE71D1860}"/>
          </ac:picMkLst>
        </pc:picChg>
        <pc:picChg chg="mod">
          <ac:chgData name="David Wilton" userId="827df242-5c19-4076-9408-c8a5d335c832" providerId="ADAL" clId="{B2C1958B-5D78-4806-A120-0036EA5618D1}" dt="2020-08-19T11:47:07.421" v="510" actId="14100"/>
          <ac:picMkLst>
            <pc:docMk/>
            <pc:sldMk cId="3088744039" sldId="368"/>
            <ac:picMk id="10" creationId="{48082996-AB0E-4214-B846-E31A02577FAF}"/>
          </ac:picMkLst>
        </pc:picChg>
        <pc:picChg chg="mod">
          <ac:chgData name="David Wilton" userId="827df242-5c19-4076-9408-c8a5d335c832" providerId="ADAL" clId="{B2C1958B-5D78-4806-A120-0036EA5618D1}" dt="2020-08-19T11:47:34.009" v="516" actId="14100"/>
          <ac:picMkLst>
            <pc:docMk/>
            <pc:sldMk cId="3088744039" sldId="368"/>
            <ac:picMk id="12" creationId="{C6A2B4D7-677A-4AAC-A559-76C2F2C036A4}"/>
          </ac:picMkLst>
        </pc:picChg>
        <pc:picChg chg="del mod">
          <ac:chgData name="David Wilton" userId="827df242-5c19-4076-9408-c8a5d335c832" providerId="ADAL" clId="{B2C1958B-5D78-4806-A120-0036EA5618D1}" dt="2020-08-19T11:47:27.135" v="514" actId="478"/>
          <ac:picMkLst>
            <pc:docMk/>
            <pc:sldMk cId="3088744039" sldId="368"/>
            <ac:picMk id="16" creationId="{6365729A-9075-41E5-9403-B9D31114A26E}"/>
          </ac:picMkLst>
        </pc:picChg>
        <pc:picChg chg="del">
          <ac:chgData name="David Wilton" userId="827df242-5c19-4076-9408-c8a5d335c832" providerId="ADAL" clId="{B2C1958B-5D78-4806-A120-0036EA5618D1}" dt="2020-08-19T11:43:48.432" v="483" actId="478"/>
          <ac:picMkLst>
            <pc:docMk/>
            <pc:sldMk cId="3088744039" sldId="368"/>
            <ac:picMk id="18" creationId="{AAAE0444-1536-47E3-BDEE-9866958441CE}"/>
          </ac:picMkLst>
        </pc:picChg>
        <pc:picChg chg="del mod">
          <ac:chgData name="David Wilton" userId="827df242-5c19-4076-9408-c8a5d335c832" providerId="ADAL" clId="{B2C1958B-5D78-4806-A120-0036EA5618D1}" dt="2020-08-19T11:46:51.275" v="504" actId="478"/>
          <ac:picMkLst>
            <pc:docMk/>
            <pc:sldMk cId="3088744039" sldId="368"/>
            <ac:picMk id="20" creationId="{E473F409-DDAB-47F8-B078-FF5B7BFFA017}"/>
          </ac:picMkLst>
        </pc:picChg>
      </pc:sldChg>
      <pc:sldChg chg="addSp delSp modSp mod">
        <pc:chgData name="David Wilton" userId="827df242-5c19-4076-9408-c8a5d335c832" providerId="ADAL" clId="{B2C1958B-5D78-4806-A120-0036EA5618D1}" dt="2020-08-19T12:39:19.396" v="860" actId="1076"/>
        <pc:sldMkLst>
          <pc:docMk/>
          <pc:sldMk cId="1937902557" sldId="369"/>
        </pc:sldMkLst>
        <pc:spChg chg="mod">
          <ac:chgData name="David Wilton" userId="827df242-5c19-4076-9408-c8a5d335c832" providerId="ADAL" clId="{B2C1958B-5D78-4806-A120-0036EA5618D1}" dt="2020-08-19T12:39:19.396" v="860" actId="1076"/>
          <ac:spMkLst>
            <pc:docMk/>
            <pc:sldMk cId="1937902557" sldId="369"/>
            <ac:spMk id="2" creationId="{A26CF095-4CFE-4246-A451-16A5AC814903}"/>
          </ac:spMkLst>
        </pc:spChg>
        <pc:spChg chg="del mod">
          <ac:chgData name="David Wilton" userId="827df242-5c19-4076-9408-c8a5d335c832" providerId="ADAL" clId="{B2C1958B-5D78-4806-A120-0036EA5618D1}" dt="2020-08-19T12:35:35.551" v="793"/>
          <ac:spMkLst>
            <pc:docMk/>
            <pc:sldMk cId="1937902557" sldId="369"/>
            <ac:spMk id="3" creationId="{F910E021-3A2B-40ED-9AEB-BEBC0F6F8087}"/>
          </ac:spMkLst>
        </pc:spChg>
        <pc:spChg chg="add del mod">
          <ac:chgData name="David Wilton" userId="827df242-5c19-4076-9408-c8a5d335c832" providerId="ADAL" clId="{B2C1958B-5D78-4806-A120-0036EA5618D1}" dt="2020-08-19T12:35:35.547" v="791" actId="21"/>
          <ac:spMkLst>
            <pc:docMk/>
            <pc:sldMk cId="1937902557" sldId="369"/>
            <ac:spMk id="9" creationId="{D8CDF7FE-18F7-44DC-960F-D3207A9F46F9}"/>
          </ac:spMkLst>
        </pc:spChg>
        <pc:spChg chg="mod">
          <ac:chgData name="David Wilton" userId="827df242-5c19-4076-9408-c8a5d335c832" providerId="ADAL" clId="{B2C1958B-5D78-4806-A120-0036EA5618D1}" dt="2020-08-19T12:39:03.007" v="859" actId="1076"/>
          <ac:spMkLst>
            <pc:docMk/>
            <pc:sldMk cId="1937902557" sldId="369"/>
            <ac:spMk id="10" creationId="{6B14FF62-388C-46AA-889B-55952B5FA0C6}"/>
          </ac:spMkLst>
        </pc:spChg>
        <pc:picChg chg="add mod">
          <ac:chgData name="David Wilton" userId="827df242-5c19-4076-9408-c8a5d335c832" providerId="ADAL" clId="{B2C1958B-5D78-4806-A120-0036EA5618D1}" dt="2020-08-19T12:38:40.641" v="856" actId="14100"/>
          <ac:picMkLst>
            <pc:docMk/>
            <pc:sldMk cId="1937902557" sldId="369"/>
            <ac:picMk id="5" creationId="{AEE0625F-36DF-46B6-8AA8-0D9E96E08D8C}"/>
          </ac:picMkLst>
        </pc:picChg>
        <pc:picChg chg="del">
          <ac:chgData name="David Wilton" userId="827df242-5c19-4076-9408-c8a5d335c832" providerId="ADAL" clId="{B2C1958B-5D78-4806-A120-0036EA5618D1}" dt="2020-08-19T12:28:05.227" v="629" actId="478"/>
          <ac:picMkLst>
            <pc:docMk/>
            <pc:sldMk cId="1937902557" sldId="369"/>
            <ac:picMk id="7" creationId="{FFC00307-CF46-407C-8FF1-96567F6B1A2B}"/>
          </ac:picMkLst>
        </pc:picChg>
        <pc:picChg chg="del">
          <ac:chgData name="David Wilton" userId="827df242-5c19-4076-9408-c8a5d335c832" providerId="ADAL" clId="{B2C1958B-5D78-4806-A120-0036EA5618D1}" dt="2020-08-19T12:28:01.954" v="628" actId="478"/>
          <ac:picMkLst>
            <pc:docMk/>
            <pc:sldMk cId="1937902557" sldId="369"/>
            <ac:picMk id="8" creationId="{BD3C18EF-A055-4634-90AF-37F76FE9430A}"/>
          </ac:picMkLst>
        </pc:picChg>
      </pc:sldChg>
      <pc:sldChg chg="addSp delSp modSp mod modClrScheme chgLayout">
        <pc:chgData name="David Wilton" userId="827df242-5c19-4076-9408-c8a5d335c832" providerId="ADAL" clId="{B2C1958B-5D78-4806-A120-0036EA5618D1}" dt="2020-08-19T12:05:56.577" v="606" actId="27636"/>
        <pc:sldMkLst>
          <pc:docMk/>
          <pc:sldMk cId="3344396595" sldId="372"/>
        </pc:sldMkLst>
        <pc:spChg chg="mod ord">
          <ac:chgData name="David Wilton" userId="827df242-5c19-4076-9408-c8a5d335c832" providerId="ADAL" clId="{B2C1958B-5D78-4806-A120-0036EA5618D1}" dt="2020-08-19T12:05:12.473" v="593" actId="27636"/>
          <ac:spMkLst>
            <pc:docMk/>
            <pc:sldMk cId="3344396595" sldId="372"/>
            <ac:spMk id="2" creationId="{41E25D67-BF1A-4783-A2B8-F7F62D286220}"/>
          </ac:spMkLst>
        </pc:spChg>
        <pc:spChg chg="mod">
          <ac:chgData name="David Wilton" userId="827df242-5c19-4076-9408-c8a5d335c832" providerId="ADAL" clId="{B2C1958B-5D78-4806-A120-0036EA5618D1}" dt="2020-08-19T12:04:47.618" v="584" actId="26606"/>
          <ac:spMkLst>
            <pc:docMk/>
            <pc:sldMk cId="3344396595" sldId="372"/>
            <ac:spMk id="3" creationId="{A6FDC9F2-C021-414F-94CB-554488E69943}"/>
          </ac:spMkLst>
        </pc:spChg>
        <pc:spChg chg="add mod">
          <ac:chgData name="David Wilton" userId="827df242-5c19-4076-9408-c8a5d335c832" providerId="ADAL" clId="{B2C1958B-5D78-4806-A120-0036EA5618D1}" dt="2020-08-19T12:05:56.577" v="606" actId="27636"/>
          <ac:spMkLst>
            <pc:docMk/>
            <pc:sldMk cId="3344396595" sldId="372"/>
            <ac:spMk id="6" creationId="{B02865E3-4435-4C1E-A73C-8D034B318CB6}"/>
          </ac:spMkLst>
        </pc:spChg>
        <pc:picChg chg="del">
          <ac:chgData name="David Wilton" userId="827df242-5c19-4076-9408-c8a5d335c832" providerId="ADAL" clId="{B2C1958B-5D78-4806-A120-0036EA5618D1}" dt="2020-08-19T11:56:11.563" v="535" actId="478"/>
          <ac:picMkLst>
            <pc:docMk/>
            <pc:sldMk cId="3344396595" sldId="372"/>
            <ac:picMk id="5" creationId="{3A7F2E8F-A01A-443D-90F0-E229BB093A2F}"/>
          </ac:picMkLst>
        </pc:picChg>
      </pc:sldChg>
      <pc:sldChg chg="del">
        <pc:chgData name="David Wilton" userId="827df242-5c19-4076-9408-c8a5d335c832" providerId="ADAL" clId="{B2C1958B-5D78-4806-A120-0036EA5618D1}" dt="2020-08-19T10:51:31.163" v="6" actId="47"/>
        <pc:sldMkLst>
          <pc:docMk/>
          <pc:sldMk cId="1578583225" sldId="374"/>
        </pc:sldMkLst>
      </pc:sldChg>
      <pc:sldChg chg="del">
        <pc:chgData name="David Wilton" userId="827df242-5c19-4076-9408-c8a5d335c832" providerId="ADAL" clId="{B2C1958B-5D78-4806-A120-0036EA5618D1}" dt="2020-08-19T10:52:51.880" v="24" actId="47"/>
        <pc:sldMkLst>
          <pc:docMk/>
          <pc:sldMk cId="4151213939" sldId="378"/>
        </pc:sldMkLst>
      </pc:sldChg>
      <pc:sldChg chg="del">
        <pc:chgData name="David Wilton" userId="827df242-5c19-4076-9408-c8a5d335c832" providerId="ADAL" clId="{B2C1958B-5D78-4806-A120-0036EA5618D1}" dt="2020-08-19T10:52:52.412" v="25" actId="47"/>
        <pc:sldMkLst>
          <pc:docMk/>
          <pc:sldMk cId="4129403697" sldId="379"/>
        </pc:sldMkLst>
      </pc:sldChg>
      <pc:sldChg chg="del">
        <pc:chgData name="David Wilton" userId="827df242-5c19-4076-9408-c8a5d335c832" providerId="ADAL" clId="{B2C1958B-5D78-4806-A120-0036EA5618D1}" dt="2020-08-19T10:52:52.826" v="26" actId="47"/>
        <pc:sldMkLst>
          <pc:docMk/>
          <pc:sldMk cId="3579810142" sldId="380"/>
        </pc:sldMkLst>
      </pc:sldChg>
      <pc:sldChg chg="del">
        <pc:chgData name="David Wilton" userId="827df242-5c19-4076-9408-c8a5d335c832" providerId="ADAL" clId="{B2C1958B-5D78-4806-A120-0036EA5618D1}" dt="2020-08-19T10:52:53.412" v="27" actId="47"/>
        <pc:sldMkLst>
          <pc:docMk/>
          <pc:sldMk cId="1036694853" sldId="381"/>
        </pc:sldMkLst>
      </pc:sldChg>
      <pc:sldChg chg="del">
        <pc:chgData name="David Wilton" userId="827df242-5c19-4076-9408-c8a5d335c832" providerId="ADAL" clId="{B2C1958B-5D78-4806-A120-0036EA5618D1}" dt="2020-08-19T10:52:58.692" v="47" actId="47"/>
        <pc:sldMkLst>
          <pc:docMk/>
          <pc:sldMk cId="1481433363" sldId="382"/>
        </pc:sldMkLst>
      </pc:sldChg>
      <pc:sldChg chg="del">
        <pc:chgData name="David Wilton" userId="827df242-5c19-4076-9408-c8a5d335c832" providerId="ADAL" clId="{B2C1958B-5D78-4806-A120-0036EA5618D1}" dt="2020-08-19T10:52:59.745" v="51" actId="47"/>
        <pc:sldMkLst>
          <pc:docMk/>
          <pc:sldMk cId="1175218608" sldId="384"/>
        </pc:sldMkLst>
      </pc:sldChg>
      <pc:sldChg chg="del">
        <pc:chgData name="David Wilton" userId="827df242-5c19-4076-9408-c8a5d335c832" providerId="ADAL" clId="{B2C1958B-5D78-4806-A120-0036EA5618D1}" dt="2020-08-19T10:53:00.399" v="54" actId="47"/>
        <pc:sldMkLst>
          <pc:docMk/>
          <pc:sldMk cId="1252943877" sldId="385"/>
        </pc:sldMkLst>
      </pc:sldChg>
      <pc:sldChg chg="del">
        <pc:chgData name="David Wilton" userId="827df242-5c19-4076-9408-c8a5d335c832" providerId="ADAL" clId="{B2C1958B-5D78-4806-A120-0036EA5618D1}" dt="2020-08-19T10:53:00.992" v="56" actId="47"/>
        <pc:sldMkLst>
          <pc:docMk/>
          <pc:sldMk cId="34292215" sldId="386"/>
        </pc:sldMkLst>
      </pc:sldChg>
      <pc:sldChg chg="del">
        <pc:chgData name="David Wilton" userId="827df242-5c19-4076-9408-c8a5d335c832" providerId="ADAL" clId="{B2C1958B-5D78-4806-A120-0036EA5618D1}" dt="2020-08-19T10:53:09.353" v="65" actId="47"/>
        <pc:sldMkLst>
          <pc:docMk/>
          <pc:sldMk cId="1249420080" sldId="387"/>
        </pc:sldMkLst>
      </pc:sldChg>
      <pc:sldChg chg="del">
        <pc:chgData name="David Wilton" userId="827df242-5c19-4076-9408-c8a5d335c832" providerId="ADAL" clId="{B2C1958B-5D78-4806-A120-0036EA5618D1}" dt="2020-08-19T10:53:25.903" v="92" actId="47"/>
        <pc:sldMkLst>
          <pc:docMk/>
          <pc:sldMk cId="4067053232" sldId="388"/>
        </pc:sldMkLst>
      </pc:sldChg>
      <pc:sldChg chg="del">
        <pc:chgData name="David Wilton" userId="827df242-5c19-4076-9408-c8a5d335c832" providerId="ADAL" clId="{B2C1958B-5D78-4806-A120-0036EA5618D1}" dt="2020-08-19T10:51:36.150" v="12" actId="47"/>
        <pc:sldMkLst>
          <pc:docMk/>
          <pc:sldMk cId="3684621400" sldId="391"/>
        </pc:sldMkLst>
      </pc:sldChg>
      <pc:sldChg chg="del">
        <pc:chgData name="David Wilton" userId="827df242-5c19-4076-9408-c8a5d335c832" providerId="ADAL" clId="{B2C1958B-5D78-4806-A120-0036EA5618D1}" dt="2020-08-19T10:53:14.132" v="74" actId="47"/>
        <pc:sldMkLst>
          <pc:docMk/>
          <pc:sldMk cId="567150890" sldId="399"/>
        </pc:sldMkLst>
      </pc:sldChg>
      <pc:sldChg chg="del">
        <pc:chgData name="David Wilton" userId="827df242-5c19-4076-9408-c8a5d335c832" providerId="ADAL" clId="{B2C1958B-5D78-4806-A120-0036EA5618D1}" dt="2020-08-19T10:53:28.135" v="94" actId="47"/>
        <pc:sldMkLst>
          <pc:docMk/>
          <pc:sldMk cId="3527060840" sldId="400"/>
        </pc:sldMkLst>
      </pc:sldChg>
      <pc:sldChg chg="del">
        <pc:chgData name="David Wilton" userId="827df242-5c19-4076-9408-c8a5d335c832" providerId="ADAL" clId="{B2C1958B-5D78-4806-A120-0036EA5618D1}" dt="2020-08-19T10:53:29.639" v="95" actId="47"/>
        <pc:sldMkLst>
          <pc:docMk/>
          <pc:sldMk cId="836423634" sldId="401"/>
        </pc:sldMkLst>
      </pc:sldChg>
      <pc:sldChg chg="del">
        <pc:chgData name="David Wilton" userId="827df242-5c19-4076-9408-c8a5d335c832" providerId="ADAL" clId="{B2C1958B-5D78-4806-A120-0036EA5618D1}" dt="2020-08-19T10:53:30.785" v="96" actId="47"/>
        <pc:sldMkLst>
          <pc:docMk/>
          <pc:sldMk cId="4109681930" sldId="402"/>
        </pc:sldMkLst>
      </pc:sldChg>
      <pc:sldChg chg="del">
        <pc:chgData name="David Wilton" userId="827df242-5c19-4076-9408-c8a5d335c832" providerId="ADAL" clId="{B2C1958B-5D78-4806-A120-0036EA5618D1}" dt="2020-08-19T10:53:31.894" v="97" actId="47"/>
        <pc:sldMkLst>
          <pc:docMk/>
          <pc:sldMk cId="1045767795" sldId="403"/>
        </pc:sldMkLst>
      </pc:sldChg>
      <pc:sldChg chg="del">
        <pc:chgData name="David Wilton" userId="827df242-5c19-4076-9408-c8a5d335c832" providerId="ADAL" clId="{B2C1958B-5D78-4806-A120-0036EA5618D1}" dt="2020-08-19T10:53:33.260" v="98" actId="47"/>
        <pc:sldMkLst>
          <pc:docMk/>
          <pc:sldMk cId="2496910082" sldId="404"/>
        </pc:sldMkLst>
      </pc:sldChg>
      <pc:sldChg chg="del">
        <pc:chgData name="David Wilton" userId="827df242-5c19-4076-9408-c8a5d335c832" providerId="ADAL" clId="{B2C1958B-5D78-4806-A120-0036EA5618D1}" dt="2020-08-19T10:53:43.011" v="109" actId="47"/>
        <pc:sldMkLst>
          <pc:docMk/>
          <pc:sldMk cId="3831227153" sldId="405"/>
        </pc:sldMkLst>
      </pc:sldChg>
      <pc:sldChg chg="del">
        <pc:chgData name="David Wilton" userId="827df242-5c19-4076-9408-c8a5d335c832" providerId="ADAL" clId="{B2C1958B-5D78-4806-A120-0036EA5618D1}" dt="2020-08-19T12:55:16.653" v="943" actId="47"/>
        <pc:sldMkLst>
          <pc:docMk/>
          <pc:sldMk cId="2579738345" sldId="408"/>
        </pc:sldMkLst>
      </pc:sldChg>
      <pc:sldChg chg="del">
        <pc:chgData name="David Wilton" userId="827df242-5c19-4076-9408-c8a5d335c832" providerId="ADAL" clId="{B2C1958B-5D78-4806-A120-0036EA5618D1}" dt="2020-08-19T12:55:15.629" v="941" actId="47"/>
        <pc:sldMkLst>
          <pc:docMk/>
          <pc:sldMk cId="1209860601" sldId="409"/>
        </pc:sldMkLst>
      </pc:sldChg>
      <pc:sldChg chg="del">
        <pc:chgData name="David Wilton" userId="827df242-5c19-4076-9408-c8a5d335c832" providerId="ADAL" clId="{B2C1958B-5D78-4806-A120-0036EA5618D1}" dt="2020-08-19T10:52:58.935" v="48" actId="47"/>
        <pc:sldMkLst>
          <pc:docMk/>
          <pc:sldMk cId="2108625033" sldId="412"/>
        </pc:sldMkLst>
      </pc:sldChg>
      <pc:sldChg chg="del">
        <pc:chgData name="David Wilton" userId="827df242-5c19-4076-9408-c8a5d335c832" providerId="ADAL" clId="{B2C1958B-5D78-4806-A120-0036EA5618D1}" dt="2020-08-19T10:52:59.426" v="50" actId="47"/>
        <pc:sldMkLst>
          <pc:docMk/>
          <pc:sldMk cId="3076690131" sldId="413"/>
        </pc:sldMkLst>
      </pc:sldChg>
      <pc:sldChg chg="del">
        <pc:chgData name="David Wilton" userId="827df242-5c19-4076-9408-c8a5d335c832" providerId="ADAL" clId="{B2C1958B-5D78-4806-A120-0036EA5618D1}" dt="2020-08-19T10:51:35.455" v="11" actId="47"/>
        <pc:sldMkLst>
          <pc:docMk/>
          <pc:sldMk cId="413945121" sldId="414"/>
        </pc:sldMkLst>
      </pc:sldChg>
      <pc:sldChg chg="del">
        <pc:chgData name="David Wilton" userId="827df242-5c19-4076-9408-c8a5d335c832" providerId="ADAL" clId="{B2C1958B-5D78-4806-A120-0036EA5618D1}" dt="2020-08-19T10:52:55.249" v="32" actId="47"/>
        <pc:sldMkLst>
          <pc:docMk/>
          <pc:sldMk cId="3195174747" sldId="416"/>
        </pc:sldMkLst>
      </pc:sldChg>
      <pc:sldChg chg="del">
        <pc:chgData name="David Wilton" userId="827df242-5c19-4076-9408-c8a5d335c832" providerId="ADAL" clId="{B2C1958B-5D78-4806-A120-0036EA5618D1}" dt="2020-08-19T10:52:55.787" v="34" actId="47"/>
        <pc:sldMkLst>
          <pc:docMk/>
          <pc:sldMk cId="4033815968" sldId="417"/>
        </pc:sldMkLst>
      </pc:sldChg>
      <pc:sldChg chg="del">
        <pc:chgData name="David Wilton" userId="827df242-5c19-4076-9408-c8a5d335c832" providerId="ADAL" clId="{B2C1958B-5D78-4806-A120-0036EA5618D1}" dt="2020-08-19T10:51:26.441" v="2" actId="47"/>
        <pc:sldMkLst>
          <pc:docMk/>
          <pc:sldMk cId="2606165500" sldId="418"/>
        </pc:sldMkLst>
      </pc:sldChg>
      <pc:sldChg chg="del">
        <pc:chgData name="David Wilton" userId="827df242-5c19-4076-9408-c8a5d335c832" providerId="ADAL" clId="{B2C1958B-5D78-4806-A120-0036EA5618D1}" dt="2020-08-19T10:52:16.699" v="16" actId="47"/>
        <pc:sldMkLst>
          <pc:docMk/>
          <pc:sldMk cId="279430884" sldId="419"/>
        </pc:sldMkLst>
      </pc:sldChg>
      <pc:sldChg chg="del">
        <pc:chgData name="David Wilton" userId="827df242-5c19-4076-9408-c8a5d335c832" providerId="ADAL" clId="{B2C1958B-5D78-4806-A120-0036EA5618D1}" dt="2020-08-19T10:53:14.889" v="75" actId="47"/>
        <pc:sldMkLst>
          <pc:docMk/>
          <pc:sldMk cId="3479548748" sldId="420"/>
        </pc:sldMkLst>
      </pc:sldChg>
      <pc:sldChg chg="del">
        <pc:chgData name="David Wilton" userId="827df242-5c19-4076-9408-c8a5d335c832" providerId="ADAL" clId="{B2C1958B-5D78-4806-A120-0036EA5618D1}" dt="2020-08-19T10:53:07.774" v="63" actId="47"/>
        <pc:sldMkLst>
          <pc:docMk/>
          <pc:sldMk cId="3869855599" sldId="422"/>
        </pc:sldMkLst>
      </pc:sldChg>
      <pc:sldChg chg="modSp mod">
        <pc:chgData name="David Wilton" userId="827df242-5c19-4076-9408-c8a5d335c832" providerId="ADAL" clId="{B2C1958B-5D78-4806-A120-0036EA5618D1}" dt="2020-08-19T12:51:52.479" v="920" actId="403"/>
        <pc:sldMkLst>
          <pc:docMk/>
          <pc:sldMk cId="3175989666" sldId="423"/>
        </pc:sldMkLst>
        <pc:spChg chg="mod">
          <ac:chgData name="David Wilton" userId="827df242-5c19-4076-9408-c8a5d335c832" providerId="ADAL" clId="{B2C1958B-5D78-4806-A120-0036EA5618D1}" dt="2020-08-19T12:51:52.479" v="920" actId="403"/>
          <ac:spMkLst>
            <pc:docMk/>
            <pc:sldMk cId="3175989666" sldId="423"/>
            <ac:spMk id="4" creationId="{E8BDB722-556C-4AFB-8292-CCD949036D46}"/>
          </ac:spMkLst>
        </pc:spChg>
      </pc:sldChg>
      <pc:sldChg chg="del">
        <pc:chgData name="David Wilton" userId="827df242-5c19-4076-9408-c8a5d335c832" providerId="ADAL" clId="{B2C1958B-5D78-4806-A120-0036EA5618D1}" dt="2020-08-19T10:52:56.668" v="38" actId="47"/>
        <pc:sldMkLst>
          <pc:docMk/>
          <pc:sldMk cId="2982104897" sldId="424"/>
        </pc:sldMkLst>
      </pc:sldChg>
      <pc:sldChg chg="del">
        <pc:chgData name="David Wilton" userId="827df242-5c19-4076-9408-c8a5d335c832" providerId="ADAL" clId="{B2C1958B-5D78-4806-A120-0036EA5618D1}" dt="2020-08-20T12:24:26.747" v="1147" actId="47"/>
        <pc:sldMkLst>
          <pc:docMk/>
          <pc:sldMk cId="1626303309" sldId="425"/>
        </pc:sldMkLst>
      </pc:sldChg>
      <pc:sldChg chg="del">
        <pc:chgData name="David Wilton" userId="827df242-5c19-4076-9408-c8a5d335c832" providerId="ADAL" clId="{B2C1958B-5D78-4806-A120-0036EA5618D1}" dt="2020-08-19T12:55:04.092" v="925" actId="47"/>
        <pc:sldMkLst>
          <pc:docMk/>
          <pc:sldMk cId="4137792447" sldId="426"/>
        </pc:sldMkLst>
      </pc:sldChg>
      <pc:sldChg chg="del">
        <pc:chgData name="David Wilton" userId="827df242-5c19-4076-9408-c8a5d335c832" providerId="ADAL" clId="{B2C1958B-5D78-4806-A120-0036EA5618D1}" dt="2020-08-19T12:55:02.345" v="923" actId="47"/>
        <pc:sldMkLst>
          <pc:docMk/>
          <pc:sldMk cId="675787676" sldId="428"/>
        </pc:sldMkLst>
      </pc:sldChg>
      <pc:sldChg chg="del">
        <pc:chgData name="David Wilton" userId="827df242-5c19-4076-9408-c8a5d335c832" providerId="ADAL" clId="{B2C1958B-5D78-4806-A120-0036EA5618D1}" dt="2020-08-19T12:55:02.973" v="924" actId="47"/>
        <pc:sldMkLst>
          <pc:docMk/>
          <pc:sldMk cId="3194717871" sldId="429"/>
        </pc:sldMkLst>
      </pc:sldChg>
      <pc:sldChg chg="addSp delSp modSp mod">
        <pc:chgData name="David Wilton" userId="827df242-5c19-4076-9408-c8a5d335c832" providerId="ADAL" clId="{B2C1958B-5D78-4806-A120-0036EA5618D1}" dt="2020-08-19T13:05:24.087" v="1068" actId="1076"/>
        <pc:sldMkLst>
          <pc:docMk/>
          <pc:sldMk cId="800980442" sldId="430"/>
        </pc:sldMkLst>
        <pc:spChg chg="add mod">
          <ac:chgData name="David Wilton" userId="827df242-5c19-4076-9408-c8a5d335c832" providerId="ADAL" clId="{B2C1958B-5D78-4806-A120-0036EA5618D1}" dt="2020-08-19T13:05:01.583" v="1063" actId="403"/>
          <ac:spMkLst>
            <pc:docMk/>
            <pc:sldMk cId="800980442" sldId="430"/>
            <ac:spMk id="2" creationId="{F61B418A-6897-4338-9182-D4A0DB4726A4}"/>
          </ac:spMkLst>
        </pc:spChg>
        <pc:picChg chg="mod">
          <ac:chgData name="David Wilton" userId="827df242-5c19-4076-9408-c8a5d335c832" providerId="ADAL" clId="{B2C1958B-5D78-4806-A120-0036EA5618D1}" dt="2020-08-19T13:05:24.087" v="1068" actId="1076"/>
          <ac:picMkLst>
            <pc:docMk/>
            <pc:sldMk cId="800980442" sldId="430"/>
            <ac:picMk id="5" creationId="{AF2CD12B-48EE-498C-83F7-1AE45AE6B554}"/>
          </ac:picMkLst>
        </pc:picChg>
        <pc:picChg chg="del">
          <ac:chgData name="David Wilton" userId="827df242-5c19-4076-9408-c8a5d335c832" providerId="ADAL" clId="{B2C1958B-5D78-4806-A120-0036EA5618D1}" dt="2020-08-19T13:05:09.128" v="1064" actId="478"/>
          <ac:picMkLst>
            <pc:docMk/>
            <pc:sldMk cId="800980442" sldId="430"/>
            <ac:picMk id="9" creationId="{58081125-5AE1-405F-A5FB-3EAD7576D950}"/>
          </ac:picMkLst>
        </pc:picChg>
      </pc:sldChg>
      <pc:sldChg chg="del">
        <pc:chgData name="David Wilton" userId="827df242-5c19-4076-9408-c8a5d335c832" providerId="ADAL" clId="{B2C1958B-5D78-4806-A120-0036EA5618D1}" dt="2020-08-19T12:55:14.177" v="938" actId="47"/>
        <pc:sldMkLst>
          <pc:docMk/>
          <pc:sldMk cId="3827667065" sldId="431"/>
        </pc:sldMkLst>
      </pc:sldChg>
      <pc:sldChg chg="del">
        <pc:chgData name="David Wilton" userId="827df242-5c19-4076-9408-c8a5d335c832" providerId="ADAL" clId="{B2C1958B-5D78-4806-A120-0036EA5618D1}" dt="2020-08-19T10:53:15.506" v="76" actId="47"/>
        <pc:sldMkLst>
          <pc:docMk/>
          <pc:sldMk cId="2074418285" sldId="432"/>
        </pc:sldMkLst>
      </pc:sldChg>
      <pc:sldChg chg="del">
        <pc:chgData name="David Wilton" userId="827df242-5c19-4076-9408-c8a5d335c832" providerId="ADAL" clId="{B2C1958B-5D78-4806-A120-0036EA5618D1}" dt="2020-08-19T12:55:16.120" v="942" actId="47"/>
        <pc:sldMkLst>
          <pc:docMk/>
          <pc:sldMk cId="2115111605" sldId="433"/>
        </pc:sldMkLst>
      </pc:sldChg>
      <pc:sldChg chg="del">
        <pc:chgData name="David Wilton" userId="827df242-5c19-4076-9408-c8a5d335c832" providerId="ADAL" clId="{B2C1958B-5D78-4806-A120-0036EA5618D1}" dt="2020-08-19T10:53:18.780" v="81" actId="47"/>
        <pc:sldMkLst>
          <pc:docMk/>
          <pc:sldMk cId="3339505689" sldId="434"/>
        </pc:sldMkLst>
      </pc:sldChg>
      <pc:sldChg chg="del">
        <pc:chgData name="David Wilton" userId="827df242-5c19-4076-9408-c8a5d335c832" providerId="ADAL" clId="{B2C1958B-5D78-4806-A120-0036EA5618D1}" dt="2020-08-19T10:53:17.726" v="79" actId="47"/>
        <pc:sldMkLst>
          <pc:docMk/>
          <pc:sldMk cId="1126643013" sldId="435"/>
        </pc:sldMkLst>
      </pc:sldChg>
      <pc:sldChg chg="del">
        <pc:chgData name="David Wilton" userId="827df242-5c19-4076-9408-c8a5d335c832" providerId="ADAL" clId="{B2C1958B-5D78-4806-A120-0036EA5618D1}" dt="2020-08-19T10:53:18.221" v="80" actId="47"/>
        <pc:sldMkLst>
          <pc:docMk/>
          <pc:sldMk cId="796328262" sldId="436"/>
        </pc:sldMkLst>
      </pc:sldChg>
      <pc:sldChg chg="del">
        <pc:chgData name="David Wilton" userId="827df242-5c19-4076-9408-c8a5d335c832" providerId="ADAL" clId="{B2C1958B-5D78-4806-A120-0036EA5618D1}" dt="2020-08-19T10:53:46.662" v="112" actId="47"/>
        <pc:sldMkLst>
          <pc:docMk/>
          <pc:sldMk cId="804462701" sldId="437"/>
        </pc:sldMkLst>
      </pc:sldChg>
      <pc:sldChg chg="del">
        <pc:chgData name="David Wilton" userId="827df242-5c19-4076-9408-c8a5d335c832" providerId="ADAL" clId="{B2C1958B-5D78-4806-A120-0036EA5618D1}" dt="2020-08-19T10:53:34.218" v="99" actId="47"/>
        <pc:sldMkLst>
          <pc:docMk/>
          <pc:sldMk cId="2518210839" sldId="438"/>
        </pc:sldMkLst>
      </pc:sldChg>
      <pc:sldChg chg="del">
        <pc:chgData name="David Wilton" userId="827df242-5c19-4076-9408-c8a5d335c832" providerId="ADAL" clId="{B2C1958B-5D78-4806-A120-0036EA5618D1}" dt="2020-08-19T10:53:16.176" v="77" actId="47"/>
        <pc:sldMkLst>
          <pc:docMk/>
          <pc:sldMk cId="1644457338" sldId="439"/>
        </pc:sldMkLst>
      </pc:sldChg>
      <pc:sldChg chg="del">
        <pc:chgData name="David Wilton" userId="827df242-5c19-4076-9408-c8a5d335c832" providerId="ADAL" clId="{B2C1958B-5D78-4806-A120-0036EA5618D1}" dt="2020-08-19T10:53:19.421" v="82" actId="47"/>
        <pc:sldMkLst>
          <pc:docMk/>
          <pc:sldMk cId="1702322256" sldId="440"/>
        </pc:sldMkLst>
      </pc:sldChg>
      <pc:sldChg chg="del">
        <pc:chgData name="David Wilton" userId="827df242-5c19-4076-9408-c8a5d335c832" providerId="ADAL" clId="{B2C1958B-5D78-4806-A120-0036EA5618D1}" dt="2020-08-19T10:52:56.245" v="36" actId="47"/>
        <pc:sldMkLst>
          <pc:docMk/>
          <pc:sldMk cId="2043548692" sldId="441"/>
        </pc:sldMkLst>
      </pc:sldChg>
      <pc:sldChg chg="del">
        <pc:chgData name="David Wilton" userId="827df242-5c19-4076-9408-c8a5d335c832" providerId="ADAL" clId="{B2C1958B-5D78-4806-A120-0036EA5618D1}" dt="2020-08-19T10:54:04.898" v="120" actId="47"/>
        <pc:sldMkLst>
          <pc:docMk/>
          <pc:sldMk cId="1626904443" sldId="442"/>
        </pc:sldMkLst>
      </pc:sldChg>
      <pc:sldChg chg="del">
        <pc:chgData name="David Wilton" userId="827df242-5c19-4076-9408-c8a5d335c832" providerId="ADAL" clId="{B2C1958B-5D78-4806-A120-0036EA5618D1}" dt="2020-08-19T10:51:36.960" v="13" actId="47"/>
        <pc:sldMkLst>
          <pc:docMk/>
          <pc:sldMk cId="4052393927" sldId="443"/>
        </pc:sldMkLst>
      </pc:sldChg>
      <pc:sldChg chg="del">
        <pc:chgData name="David Wilton" userId="827df242-5c19-4076-9408-c8a5d335c832" providerId="ADAL" clId="{B2C1958B-5D78-4806-A120-0036EA5618D1}" dt="2020-08-19T10:52:53.671" v="28" actId="47"/>
        <pc:sldMkLst>
          <pc:docMk/>
          <pc:sldMk cId="1451938762" sldId="445"/>
        </pc:sldMkLst>
      </pc:sldChg>
      <pc:sldChg chg="del">
        <pc:chgData name="David Wilton" userId="827df242-5c19-4076-9408-c8a5d335c832" providerId="ADAL" clId="{B2C1958B-5D78-4806-A120-0036EA5618D1}" dt="2020-08-19T10:53:01.394" v="57" actId="47"/>
        <pc:sldMkLst>
          <pc:docMk/>
          <pc:sldMk cId="741991248" sldId="446"/>
        </pc:sldMkLst>
      </pc:sldChg>
      <pc:sldChg chg="del">
        <pc:chgData name="David Wilton" userId="827df242-5c19-4076-9408-c8a5d335c832" providerId="ADAL" clId="{B2C1958B-5D78-4806-A120-0036EA5618D1}" dt="2020-08-19T10:54:03.833" v="119" actId="47"/>
        <pc:sldMkLst>
          <pc:docMk/>
          <pc:sldMk cId="2715366971" sldId="448"/>
        </pc:sldMkLst>
      </pc:sldChg>
      <pc:sldChg chg="del">
        <pc:chgData name="David Wilton" userId="827df242-5c19-4076-9408-c8a5d335c832" providerId="ADAL" clId="{B2C1958B-5D78-4806-A120-0036EA5618D1}" dt="2020-08-19T12:55:13.641" v="937" actId="47"/>
        <pc:sldMkLst>
          <pc:docMk/>
          <pc:sldMk cId="816004777" sldId="449"/>
        </pc:sldMkLst>
      </pc:sldChg>
      <pc:sldChg chg="del">
        <pc:chgData name="David Wilton" userId="827df242-5c19-4076-9408-c8a5d335c832" providerId="ADAL" clId="{B2C1958B-5D78-4806-A120-0036EA5618D1}" dt="2020-08-19T10:51:34.279" v="10" actId="47"/>
        <pc:sldMkLst>
          <pc:docMk/>
          <pc:sldMk cId="4054816582" sldId="450"/>
        </pc:sldMkLst>
      </pc:sldChg>
      <pc:sldChg chg="del">
        <pc:chgData name="David Wilton" userId="827df242-5c19-4076-9408-c8a5d335c832" providerId="ADAL" clId="{B2C1958B-5D78-4806-A120-0036EA5618D1}" dt="2020-08-19T10:52:18.287" v="18" actId="47"/>
        <pc:sldMkLst>
          <pc:docMk/>
          <pc:sldMk cId="3750761614" sldId="451"/>
        </pc:sldMkLst>
      </pc:sldChg>
      <pc:sldChg chg="del">
        <pc:chgData name="David Wilton" userId="827df242-5c19-4076-9408-c8a5d335c832" providerId="ADAL" clId="{B2C1958B-5D78-4806-A120-0036EA5618D1}" dt="2020-08-19T12:55:04.878" v="926" actId="47"/>
        <pc:sldMkLst>
          <pc:docMk/>
          <pc:sldMk cId="182280110" sldId="454"/>
        </pc:sldMkLst>
      </pc:sldChg>
      <pc:sldChg chg="del">
        <pc:chgData name="David Wilton" userId="827df242-5c19-4076-9408-c8a5d335c832" providerId="ADAL" clId="{B2C1958B-5D78-4806-A120-0036EA5618D1}" dt="2020-08-19T10:51:20.506" v="0" actId="47"/>
        <pc:sldMkLst>
          <pc:docMk/>
          <pc:sldMk cId="2292051459" sldId="455"/>
        </pc:sldMkLst>
      </pc:sldChg>
      <pc:sldChg chg="del">
        <pc:chgData name="David Wilton" userId="827df242-5c19-4076-9408-c8a5d335c832" providerId="ADAL" clId="{B2C1958B-5D78-4806-A120-0036EA5618D1}" dt="2020-08-19T10:53:08.699" v="64" actId="47"/>
        <pc:sldMkLst>
          <pc:docMk/>
          <pc:sldMk cId="3781396684" sldId="456"/>
        </pc:sldMkLst>
      </pc:sldChg>
      <pc:sldChg chg="del">
        <pc:chgData name="David Wilton" userId="827df242-5c19-4076-9408-c8a5d335c832" providerId="ADAL" clId="{B2C1958B-5D78-4806-A120-0036EA5618D1}" dt="2020-08-19T12:55:06.109" v="928" actId="47"/>
        <pc:sldMkLst>
          <pc:docMk/>
          <pc:sldMk cId="667580395" sldId="457"/>
        </pc:sldMkLst>
      </pc:sldChg>
      <pc:sldChg chg="del">
        <pc:chgData name="David Wilton" userId="827df242-5c19-4076-9408-c8a5d335c832" providerId="ADAL" clId="{B2C1958B-5D78-4806-A120-0036EA5618D1}" dt="2020-08-19T10:53:11.665" v="69" actId="47"/>
        <pc:sldMkLst>
          <pc:docMk/>
          <pc:sldMk cId="264580467" sldId="458"/>
        </pc:sldMkLst>
      </pc:sldChg>
      <pc:sldChg chg="del">
        <pc:chgData name="David Wilton" userId="827df242-5c19-4076-9408-c8a5d335c832" providerId="ADAL" clId="{B2C1958B-5D78-4806-A120-0036EA5618D1}" dt="2020-08-19T10:53:13.101" v="72" actId="47"/>
        <pc:sldMkLst>
          <pc:docMk/>
          <pc:sldMk cId="3258850975" sldId="459"/>
        </pc:sldMkLst>
      </pc:sldChg>
      <pc:sldChg chg="del">
        <pc:chgData name="David Wilton" userId="827df242-5c19-4076-9408-c8a5d335c832" providerId="ADAL" clId="{B2C1958B-5D78-4806-A120-0036EA5618D1}" dt="2020-08-19T10:53:12.149" v="70" actId="47"/>
        <pc:sldMkLst>
          <pc:docMk/>
          <pc:sldMk cId="3019378123" sldId="460"/>
        </pc:sldMkLst>
      </pc:sldChg>
      <pc:sldChg chg="del">
        <pc:chgData name="David Wilton" userId="827df242-5c19-4076-9408-c8a5d335c832" providerId="ADAL" clId="{B2C1958B-5D78-4806-A120-0036EA5618D1}" dt="2020-08-19T10:52:57.083" v="40" actId="47"/>
        <pc:sldMkLst>
          <pc:docMk/>
          <pc:sldMk cId="178454817" sldId="461"/>
        </pc:sldMkLst>
      </pc:sldChg>
      <pc:sldChg chg="del">
        <pc:chgData name="David Wilton" userId="827df242-5c19-4076-9408-c8a5d335c832" providerId="ADAL" clId="{B2C1958B-5D78-4806-A120-0036EA5618D1}" dt="2020-08-19T10:52:59.194" v="49" actId="47"/>
        <pc:sldMkLst>
          <pc:docMk/>
          <pc:sldMk cId="4068386942" sldId="462"/>
        </pc:sldMkLst>
      </pc:sldChg>
      <pc:sldChg chg="del">
        <pc:chgData name="David Wilton" userId="827df242-5c19-4076-9408-c8a5d335c832" providerId="ADAL" clId="{B2C1958B-5D78-4806-A120-0036EA5618D1}" dt="2020-08-19T10:53:00.641" v="55" actId="47"/>
        <pc:sldMkLst>
          <pc:docMk/>
          <pc:sldMk cId="4163233429" sldId="463"/>
        </pc:sldMkLst>
      </pc:sldChg>
      <pc:sldChg chg="del">
        <pc:chgData name="David Wilton" userId="827df242-5c19-4076-9408-c8a5d335c832" providerId="ADAL" clId="{B2C1958B-5D78-4806-A120-0036EA5618D1}" dt="2020-08-19T10:51:23.923" v="1" actId="47"/>
        <pc:sldMkLst>
          <pc:docMk/>
          <pc:sldMk cId="2304288133" sldId="466"/>
        </pc:sldMkLst>
      </pc:sldChg>
      <pc:sldChg chg="del">
        <pc:chgData name="David Wilton" userId="827df242-5c19-4076-9408-c8a5d335c832" providerId="ADAL" clId="{B2C1958B-5D78-4806-A120-0036EA5618D1}" dt="2020-08-19T12:55:15.187" v="940" actId="47"/>
        <pc:sldMkLst>
          <pc:docMk/>
          <pc:sldMk cId="2362035978" sldId="467"/>
        </pc:sldMkLst>
      </pc:sldChg>
      <pc:sldChg chg="del">
        <pc:chgData name="David Wilton" userId="827df242-5c19-4076-9408-c8a5d335c832" providerId="ADAL" clId="{B2C1958B-5D78-4806-A120-0036EA5618D1}" dt="2020-08-19T10:53:20.358" v="83" actId="47"/>
        <pc:sldMkLst>
          <pc:docMk/>
          <pc:sldMk cId="861293500" sldId="468"/>
        </pc:sldMkLst>
      </pc:sldChg>
      <pc:sldChg chg="delSp modSp mod modClrScheme chgLayout">
        <pc:chgData name="David Wilton" userId="827df242-5c19-4076-9408-c8a5d335c832" providerId="ADAL" clId="{B2C1958B-5D78-4806-A120-0036EA5618D1}" dt="2020-08-19T12:50:04.916" v="900" actId="1076"/>
        <pc:sldMkLst>
          <pc:docMk/>
          <pc:sldMk cId="505347630" sldId="470"/>
        </pc:sldMkLst>
        <pc:spChg chg="mod">
          <ac:chgData name="David Wilton" userId="827df242-5c19-4076-9408-c8a5d335c832" providerId="ADAL" clId="{B2C1958B-5D78-4806-A120-0036EA5618D1}" dt="2020-08-19T12:49:54.265" v="896" actId="27636"/>
          <ac:spMkLst>
            <pc:docMk/>
            <pc:sldMk cId="505347630" sldId="470"/>
            <ac:spMk id="2" creationId="{B8510D9C-B8AA-4A86-8597-DDCBBC41EAA8}"/>
          </ac:spMkLst>
        </pc:spChg>
        <pc:spChg chg="del">
          <ac:chgData name="David Wilton" userId="827df242-5c19-4076-9408-c8a5d335c832" providerId="ADAL" clId="{B2C1958B-5D78-4806-A120-0036EA5618D1}" dt="2020-08-19T12:49:29.671" v="865" actId="26606"/>
          <ac:spMkLst>
            <pc:docMk/>
            <pc:sldMk cId="505347630" sldId="470"/>
            <ac:spMk id="4" creationId="{36B1F426-2A34-479B-B98B-5B0D3D12495B}"/>
          </ac:spMkLst>
        </pc:spChg>
        <pc:picChg chg="mod">
          <ac:chgData name="David Wilton" userId="827df242-5c19-4076-9408-c8a5d335c832" providerId="ADAL" clId="{B2C1958B-5D78-4806-A120-0036EA5618D1}" dt="2020-08-19T12:50:04.916" v="900" actId="1076"/>
          <ac:picMkLst>
            <pc:docMk/>
            <pc:sldMk cId="505347630" sldId="470"/>
            <ac:picMk id="5" creationId="{FD3D0245-4A3B-4FA2-B752-C10B5A5F983F}"/>
          </ac:picMkLst>
        </pc:picChg>
        <pc:picChg chg="mod">
          <ac:chgData name="David Wilton" userId="827df242-5c19-4076-9408-c8a5d335c832" providerId="ADAL" clId="{B2C1958B-5D78-4806-A120-0036EA5618D1}" dt="2020-08-19T12:49:58.090" v="897" actId="14100"/>
          <ac:picMkLst>
            <pc:docMk/>
            <pc:sldMk cId="505347630" sldId="470"/>
            <ac:picMk id="6" creationId="{370D07B4-08F7-4005-BE3C-D0BDE87853BC}"/>
          </ac:picMkLst>
        </pc:picChg>
      </pc:sldChg>
      <pc:sldChg chg="addSp delSp modSp mod">
        <pc:chgData name="David Wilton" userId="827df242-5c19-4076-9408-c8a5d335c832" providerId="ADAL" clId="{B2C1958B-5D78-4806-A120-0036EA5618D1}" dt="2020-08-19T11:04:01.746" v="417" actId="1076"/>
        <pc:sldMkLst>
          <pc:docMk/>
          <pc:sldMk cId="3763992176" sldId="475"/>
        </pc:sldMkLst>
        <pc:picChg chg="del">
          <ac:chgData name="David Wilton" userId="827df242-5c19-4076-9408-c8a5d335c832" providerId="ADAL" clId="{B2C1958B-5D78-4806-A120-0036EA5618D1}" dt="2020-08-19T11:03:28.879" v="411" actId="478"/>
          <ac:picMkLst>
            <pc:docMk/>
            <pc:sldMk cId="3763992176" sldId="475"/>
            <ac:picMk id="2" creationId="{56E9FCAF-683A-4317-AEB9-FE69CBFF8A36}"/>
          </ac:picMkLst>
        </pc:picChg>
        <pc:picChg chg="add mod">
          <ac:chgData name="David Wilton" userId="827df242-5c19-4076-9408-c8a5d335c832" providerId="ADAL" clId="{B2C1958B-5D78-4806-A120-0036EA5618D1}" dt="2020-08-19T11:04:01.746" v="417" actId="1076"/>
          <ac:picMkLst>
            <pc:docMk/>
            <pc:sldMk cId="3763992176" sldId="475"/>
            <ac:picMk id="4" creationId="{2E6257D8-D9BE-494A-BE6F-AAA9CC4FFF6A}"/>
          </ac:picMkLst>
        </pc:picChg>
      </pc:sldChg>
      <pc:sldChg chg="del">
        <pc:chgData name="David Wilton" userId="827df242-5c19-4076-9408-c8a5d335c832" providerId="ADAL" clId="{B2C1958B-5D78-4806-A120-0036EA5618D1}" dt="2020-08-19T12:55:07.007" v="929" actId="47"/>
        <pc:sldMkLst>
          <pc:docMk/>
          <pc:sldMk cId="2412868885" sldId="476"/>
        </pc:sldMkLst>
      </pc:sldChg>
      <pc:sldChg chg="del">
        <pc:chgData name="David Wilton" userId="827df242-5c19-4076-9408-c8a5d335c832" providerId="ADAL" clId="{B2C1958B-5D78-4806-A120-0036EA5618D1}" dt="2020-08-19T10:53:12.635" v="71" actId="47"/>
        <pc:sldMkLst>
          <pc:docMk/>
          <pc:sldMk cId="1658201668" sldId="477"/>
        </pc:sldMkLst>
      </pc:sldChg>
      <pc:sldChg chg="del">
        <pc:chgData name="David Wilton" userId="827df242-5c19-4076-9408-c8a5d335c832" providerId="ADAL" clId="{B2C1958B-5D78-4806-A120-0036EA5618D1}" dt="2020-08-19T10:52:17.015" v="17" actId="47"/>
        <pc:sldMkLst>
          <pc:docMk/>
          <pc:sldMk cId="129821277" sldId="478"/>
        </pc:sldMkLst>
      </pc:sldChg>
      <pc:sldChg chg="del">
        <pc:chgData name="David Wilton" userId="827df242-5c19-4076-9408-c8a5d335c832" providerId="ADAL" clId="{B2C1958B-5D78-4806-A120-0036EA5618D1}" dt="2020-08-19T10:52:50.334" v="23" actId="47"/>
        <pc:sldMkLst>
          <pc:docMk/>
          <pc:sldMk cId="3452349275" sldId="479"/>
        </pc:sldMkLst>
      </pc:sldChg>
      <pc:sldChg chg="del">
        <pc:chgData name="David Wilton" userId="827df242-5c19-4076-9408-c8a5d335c832" providerId="ADAL" clId="{B2C1958B-5D78-4806-A120-0036EA5618D1}" dt="2020-08-19T10:53:21.794" v="85" actId="47"/>
        <pc:sldMkLst>
          <pc:docMk/>
          <pc:sldMk cId="186087128" sldId="481"/>
        </pc:sldMkLst>
      </pc:sldChg>
      <pc:sldChg chg="del">
        <pc:chgData name="David Wilton" userId="827df242-5c19-4076-9408-c8a5d335c832" providerId="ADAL" clId="{B2C1958B-5D78-4806-A120-0036EA5618D1}" dt="2020-08-19T10:52:56.037" v="35" actId="47"/>
        <pc:sldMkLst>
          <pc:docMk/>
          <pc:sldMk cId="2445946586" sldId="482"/>
        </pc:sldMkLst>
      </pc:sldChg>
      <pc:sldChg chg="del">
        <pc:chgData name="David Wilton" userId="827df242-5c19-4076-9408-c8a5d335c832" providerId="ADAL" clId="{B2C1958B-5D78-4806-A120-0036EA5618D1}" dt="2020-08-19T10:53:51.170" v="115" actId="47"/>
        <pc:sldMkLst>
          <pc:docMk/>
          <pc:sldMk cId="3990446325" sldId="483"/>
        </pc:sldMkLst>
      </pc:sldChg>
      <pc:sldChg chg="del">
        <pc:chgData name="David Wilton" userId="827df242-5c19-4076-9408-c8a5d335c832" providerId="ADAL" clId="{B2C1958B-5D78-4806-A120-0036EA5618D1}" dt="2020-08-19T10:53:48.993" v="113" actId="47"/>
        <pc:sldMkLst>
          <pc:docMk/>
          <pc:sldMk cId="513898600" sldId="484"/>
        </pc:sldMkLst>
      </pc:sldChg>
      <pc:sldChg chg="modSp mod modClrScheme chgLayout">
        <pc:chgData name="David Wilton" userId="827df242-5c19-4076-9408-c8a5d335c832" providerId="ADAL" clId="{B2C1958B-5D78-4806-A120-0036EA5618D1}" dt="2020-08-19T12:51:29.562" v="916" actId="14100"/>
        <pc:sldMkLst>
          <pc:docMk/>
          <pc:sldMk cId="2308362388" sldId="485"/>
        </pc:sldMkLst>
        <pc:spChg chg="mod">
          <ac:chgData name="David Wilton" userId="827df242-5c19-4076-9408-c8a5d335c832" providerId="ADAL" clId="{B2C1958B-5D78-4806-A120-0036EA5618D1}" dt="2020-08-19T12:50:56.629" v="913" actId="14100"/>
          <ac:spMkLst>
            <pc:docMk/>
            <pc:sldMk cId="2308362388" sldId="485"/>
            <ac:spMk id="2" creationId="{E2E7DD4D-8064-45D2-AD54-78906624C083}"/>
          </ac:spMkLst>
        </pc:spChg>
        <pc:spChg chg="mod">
          <ac:chgData name="David Wilton" userId="827df242-5c19-4076-9408-c8a5d335c832" providerId="ADAL" clId="{B2C1958B-5D78-4806-A120-0036EA5618D1}" dt="2020-08-19T12:51:29.562" v="916" actId="14100"/>
          <ac:spMkLst>
            <pc:docMk/>
            <pc:sldMk cId="2308362388" sldId="485"/>
            <ac:spMk id="4" creationId="{410D0D9C-AB1F-4E45-B195-66636DE48D54}"/>
          </ac:spMkLst>
        </pc:spChg>
        <pc:picChg chg="mod">
          <ac:chgData name="David Wilton" userId="827df242-5c19-4076-9408-c8a5d335c832" providerId="ADAL" clId="{B2C1958B-5D78-4806-A120-0036EA5618D1}" dt="2020-08-19T12:50:38.625" v="906" actId="14100"/>
          <ac:picMkLst>
            <pc:docMk/>
            <pc:sldMk cId="2308362388" sldId="485"/>
            <ac:picMk id="6" creationId="{BBBBA1F8-AE77-4742-8D30-1EF6A3E927A9}"/>
          </ac:picMkLst>
        </pc:picChg>
      </pc:sldChg>
      <pc:sldChg chg="del">
        <pc:chgData name="David Wilton" userId="827df242-5c19-4076-9408-c8a5d335c832" providerId="ADAL" clId="{B2C1958B-5D78-4806-A120-0036EA5618D1}" dt="2020-08-19T10:52:57.502" v="42" actId="47"/>
        <pc:sldMkLst>
          <pc:docMk/>
          <pc:sldMk cId="1260336337" sldId="487"/>
        </pc:sldMkLst>
      </pc:sldChg>
      <pc:sldChg chg="del">
        <pc:chgData name="David Wilton" userId="827df242-5c19-4076-9408-c8a5d335c832" providerId="ADAL" clId="{B2C1958B-5D78-4806-A120-0036EA5618D1}" dt="2020-08-19T12:55:18.633" v="946" actId="47"/>
        <pc:sldMkLst>
          <pc:docMk/>
          <pc:sldMk cId="1093347104" sldId="488"/>
        </pc:sldMkLst>
      </pc:sldChg>
      <pc:sldChg chg="del">
        <pc:chgData name="David Wilton" userId="827df242-5c19-4076-9408-c8a5d335c832" providerId="ADAL" clId="{B2C1958B-5D78-4806-A120-0036EA5618D1}" dt="2020-08-19T10:53:55.937" v="117" actId="47"/>
        <pc:sldMkLst>
          <pc:docMk/>
          <pc:sldMk cId="1532884160" sldId="491"/>
        </pc:sldMkLst>
      </pc:sldChg>
      <pc:sldChg chg="del">
        <pc:chgData name="David Wilton" userId="827df242-5c19-4076-9408-c8a5d335c832" providerId="ADAL" clId="{B2C1958B-5D78-4806-A120-0036EA5618D1}" dt="2020-08-19T10:53:17.203" v="78" actId="47"/>
        <pc:sldMkLst>
          <pc:docMk/>
          <pc:sldMk cId="661606593" sldId="492"/>
        </pc:sldMkLst>
      </pc:sldChg>
      <pc:sldChg chg="del">
        <pc:chgData name="David Wilton" userId="827df242-5c19-4076-9408-c8a5d335c832" providerId="ADAL" clId="{B2C1958B-5D78-4806-A120-0036EA5618D1}" dt="2020-08-19T10:52:54.042" v="29" actId="47"/>
        <pc:sldMkLst>
          <pc:docMk/>
          <pc:sldMk cId="277548009" sldId="493"/>
        </pc:sldMkLst>
      </pc:sldChg>
      <pc:sldChg chg="del">
        <pc:chgData name="David Wilton" userId="827df242-5c19-4076-9408-c8a5d335c832" providerId="ADAL" clId="{B2C1958B-5D78-4806-A120-0036EA5618D1}" dt="2020-08-19T12:55:19.161" v="947" actId="47"/>
        <pc:sldMkLst>
          <pc:docMk/>
          <pc:sldMk cId="2654659080" sldId="495"/>
        </pc:sldMkLst>
      </pc:sldChg>
      <pc:sldChg chg="del">
        <pc:chgData name="David Wilton" userId="827df242-5c19-4076-9408-c8a5d335c832" providerId="ADAL" clId="{B2C1958B-5D78-4806-A120-0036EA5618D1}" dt="2020-08-19T10:53:50.028" v="114" actId="47"/>
        <pc:sldMkLst>
          <pc:docMk/>
          <pc:sldMk cId="3652859492" sldId="497"/>
        </pc:sldMkLst>
      </pc:sldChg>
      <pc:sldChg chg="del">
        <pc:chgData name="David Wilton" userId="827df242-5c19-4076-9408-c8a5d335c832" providerId="ADAL" clId="{B2C1958B-5D78-4806-A120-0036EA5618D1}" dt="2020-08-19T10:53:40.272" v="106" actId="47"/>
        <pc:sldMkLst>
          <pc:docMk/>
          <pc:sldMk cId="859423474" sldId="505"/>
        </pc:sldMkLst>
      </pc:sldChg>
      <pc:sldChg chg="del">
        <pc:chgData name="David Wilton" userId="827df242-5c19-4076-9408-c8a5d335c832" providerId="ADAL" clId="{B2C1958B-5D78-4806-A120-0036EA5618D1}" dt="2020-08-19T13:01:00.146" v="982" actId="47"/>
        <pc:sldMkLst>
          <pc:docMk/>
          <pc:sldMk cId="4269928956" sldId="506"/>
        </pc:sldMkLst>
      </pc:sldChg>
      <pc:sldChg chg="del">
        <pc:chgData name="David Wilton" userId="827df242-5c19-4076-9408-c8a5d335c832" providerId="ADAL" clId="{B2C1958B-5D78-4806-A120-0036EA5618D1}" dt="2020-08-19T12:55:50.539" v="949" actId="47"/>
        <pc:sldMkLst>
          <pc:docMk/>
          <pc:sldMk cId="2342393881" sldId="508"/>
        </pc:sldMkLst>
      </pc:sldChg>
      <pc:sldChg chg="del">
        <pc:chgData name="David Wilton" userId="827df242-5c19-4076-9408-c8a5d335c832" providerId="ADAL" clId="{B2C1958B-5D78-4806-A120-0036EA5618D1}" dt="2020-08-19T10:53:45.676" v="111" actId="47"/>
        <pc:sldMkLst>
          <pc:docMk/>
          <pc:sldMk cId="2772945257" sldId="509"/>
        </pc:sldMkLst>
      </pc:sldChg>
      <pc:sldChg chg="addSp delSp mod">
        <pc:chgData name="David Wilton" userId="827df242-5c19-4076-9408-c8a5d335c832" providerId="ADAL" clId="{B2C1958B-5D78-4806-A120-0036EA5618D1}" dt="2020-08-19T12:57:33.774" v="951" actId="22"/>
        <pc:sldMkLst>
          <pc:docMk/>
          <pc:sldMk cId="622532438" sldId="510"/>
        </pc:sldMkLst>
        <pc:picChg chg="add del">
          <ac:chgData name="David Wilton" userId="827df242-5c19-4076-9408-c8a5d335c832" providerId="ADAL" clId="{B2C1958B-5D78-4806-A120-0036EA5618D1}" dt="2020-08-19T12:57:33.774" v="951" actId="22"/>
          <ac:picMkLst>
            <pc:docMk/>
            <pc:sldMk cId="622532438" sldId="510"/>
            <ac:picMk id="6" creationId="{B46BC1D3-7FF0-44AB-A6AB-F2F479668982}"/>
          </ac:picMkLst>
        </pc:picChg>
      </pc:sldChg>
      <pc:sldChg chg="del">
        <pc:chgData name="David Wilton" userId="827df242-5c19-4076-9408-c8a5d335c832" providerId="ADAL" clId="{B2C1958B-5D78-4806-A120-0036EA5618D1}" dt="2020-08-19T10:53:54.944" v="116" actId="47"/>
        <pc:sldMkLst>
          <pc:docMk/>
          <pc:sldMk cId="580496066" sldId="511"/>
        </pc:sldMkLst>
      </pc:sldChg>
      <pc:sldChg chg="del">
        <pc:chgData name="David Wilton" userId="827df242-5c19-4076-9408-c8a5d335c832" providerId="ADAL" clId="{B2C1958B-5D78-4806-A120-0036EA5618D1}" dt="2020-08-19T10:54:02.212" v="118" actId="47"/>
        <pc:sldMkLst>
          <pc:docMk/>
          <pc:sldMk cId="27945909" sldId="512"/>
        </pc:sldMkLst>
      </pc:sldChg>
      <pc:sldChg chg="del">
        <pc:chgData name="David Wilton" userId="827df242-5c19-4076-9408-c8a5d335c832" providerId="ADAL" clId="{B2C1958B-5D78-4806-A120-0036EA5618D1}" dt="2020-08-19T10:51:30.161" v="5" actId="47"/>
        <pc:sldMkLst>
          <pc:docMk/>
          <pc:sldMk cId="4156701293" sldId="513"/>
        </pc:sldMkLst>
      </pc:sldChg>
      <pc:sldChg chg="del">
        <pc:chgData name="David Wilton" userId="827df242-5c19-4076-9408-c8a5d335c832" providerId="ADAL" clId="{B2C1958B-5D78-4806-A120-0036EA5618D1}" dt="2020-08-19T10:52:55.519" v="33" actId="47"/>
        <pc:sldMkLst>
          <pc:docMk/>
          <pc:sldMk cId="3151683115" sldId="514"/>
        </pc:sldMkLst>
      </pc:sldChg>
      <pc:sldChg chg="del">
        <pc:chgData name="David Wilton" userId="827df242-5c19-4076-9408-c8a5d335c832" providerId="ADAL" clId="{B2C1958B-5D78-4806-A120-0036EA5618D1}" dt="2020-08-19T10:52:48.522" v="21" actId="47"/>
        <pc:sldMkLst>
          <pc:docMk/>
          <pc:sldMk cId="2962370380" sldId="515"/>
        </pc:sldMkLst>
      </pc:sldChg>
      <pc:sldChg chg="del">
        <pc:chgData name="David Wilton" userId="827df242-5c19-4076-9408-c8a5d335c832" providerId="ADAL" clId="{B2C1958B-5D78-4806-A120-0036EA5618D1}" dt="2020-08-19T12:55:01.200" v="921" actId="47"/>
        <pc:sldMkLst>
          <pc:docMk/>
          <pc:sldMk cId="2233675688" sldId="516"/>
        </pc:sldMkLst>
      </pc:sldChg>
      <pc:sldChg chg="del">
        <pc:chgData name="David Wilton" userId="827df242-5c19-4076-9408-c8a5d335c832" providerId="ADAL" clId="{B2C1958B-5D78-4806-A120-0036EA5618D1}" dt="2020-08-19T12:55:08.692" v="930" actId="47"/>
        <pc:sldMkLst>
          <pc:docMk/>
          <pc:sldMk cId="2503719103" sldId="517"/>
        </pc:sldMkLst>
      </pc:sldChg>
      <pc:sldChg chg="del">
        <pc:chgData name="David Wilton" userId="827df242-5c19-4076-9408-c8a5d335c832" providerId="ADAL" clId="{B2C1958B-5D78-4806-A120-0036EA5618D1}" dt="2020-08-19T10:53:41.181" v="107" actId="47"/>
        <pc:sldMkLst>
          <pc:docMk/>
          <pc:sldMk cId="1590666310" sldId="518"/>
        </pc:sldMkLst>
      </pc:sldChg>
      <pc:sldChg chg="del">
        <pc:chgData name="David Wilton" userId="827df242-5c19-4076-9408-c8a5d335c832" providerId="ADAL" clId="{B2C1958B-5D78-4806-A120-0036EA5618D1}" dt="2020-08-19T10:53:06.805" v="62" actId="47"/>
        <pc:sldMkLst>
          <pc:docMk/>
          <pc:sldMk cId="917060989" sldId="519"/>
        </pc:sldMkLst>
      </pc:sldChg>
      <pc:sldChg chg="del">
        <pc:chgData name="David Wilton" userId="827df242-5c19-4076-9408-c8a5d335c832" providerId="ADAL" clId="{B2C1958B-5D78-4806-A120-0036EA5618D1}" dt="2020-08-19T10:53:02.690" v="61" actId="47"/>
        <pc:sldMkLst>
          <pc:docMk/>
          <pc:sldMk cId="2092987067" sldId="520"/>
        </pc:sldMkLst>
      </pc:sldChg>
      <pc:sldChg chg="del">
        <pc:chgData name="David Wilton" userId="827df242-5c19-4076-9408-c8a5d335c832" providerId="ADAL" clId="{B2C1958B-5D78-4806-A120-0036EA5618D1}" dt="2020-08-19T12:55:20.513" v="948" actId="47"/>
        <pc:sldMkLst>
          <pc:docMk/>
          <pc:sldMk cId="3847793670" sldId="521"/>
        </pc:sldMkLst>
      </pc:sldChg>
      <pc:sldChg chg="addSp delSp modSp new mod">
        <pc:chgData name="David Wilton" userId="827df242-5c19-4076-9408-c8a5d335c832" providerId="ADAL" clId="{B2C1958B-5D78-4806-A120-0036EA5618D1}" dt="2020-08-19T11:03:11.495" v="410" actId="20577"/>
        <pc:sldMkLst>
          <pc:docMk/>
          <pc:sldMk cId="4076161476" sldId="522"/>
        </pc:sldMkLst>
        <pc:spChg chg="mod">
          <ac:chgData name="David Wilton" userId="827df242-5c19-4076-9408-c8a5d335c832" providerId="ADAL" clId="{B2C1958B-5D78-4806-A120-0036EA5618D1}" dt="2020-08-19T10:59:08.384" v="270" actId="1076"/>
          <ac:spMkLst>
            <pc:docMk/>
            <pc:sldMk cId="4076161476" sldId="522"/>
            <ac:spMk id="2" creationId="{BBE5491D-0F93-45B3-BE35-E77EB534EFAB}"/>
          </ac:spMkLst>
        </pc:spChg>
        <pc:spChg chg="del">
          <ac:chgData name="David Wilton" userId="827df242-5c19-4076-9408-c8a5d335c832" providerId="ADAL" clId="{B2C1958B-5D78-4806-A120-0036EA5618D1}" dt="2020-08-19T10:56:48.997" v="124" actId="478"/>
          <ac:spMkLst>
            <pc:docMk/>
            <pc:sldMk cId="4076161476" sldId="522"/>
            <ac:spMk id="3" creationId="{D48B0A33-FA60-4F89-A014-DA8C78903610}"/>
          </ac:spMkLst>
        </pc:spChg>
        <pc:spChg chg="add mod">
          <ac:chgData name="David Wilton" userId="827df242-5c19-4076-9408-c8a5d335c832" providerId="ADAL" clId="{B2C1958B-5D78-4806-A120-0036EA5618D1}" dt="2020-08-19T11:03:11.495" v="410" actId="20577"/>
          <ac:spMkLst>
            <pc:docMk/>
            <pc:sldMk cId="4076161476" sldId="522"/>
            <ac:spMk id="5" creationId="{51E4AF6A-3ABA-4685-8E6F-FEDAC6845CED}"/>
          </ac:spMkLst>
        </pc:spChg>
        <pc:picChg chg="add mod">
          <ac:chgData name="David Wilton" userId="827df242-5c19-4076-9408-c8a5d335c832" providerId="ADAL" clId="{B2C1958B-5D78-4806-A120-0036EA5618D1}" dt="2020-08-19T10:57:00.484" v="128" actId="14100"/>
          <ac:picMkLst>
            <pc:docMk/>
            <pc:sldMk cId="4076161476" sldId="522"/>
            <ac:picMk id="4" creationId="{916382CD-F755-49E1-BE08-1251A28AEEC2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1:07:27.229" v="427" actId="1076"/>
        <pc:sldMkLst>
          <pc:docMk/>
          <pc:sldMk cId="725964645" sldId="523"/>
        </pc:sldMkLst>
        <pc:spChg chg="add mod">
          <ac:chgData name="David Wilton" userId="827df242-5c19-4076-9408-c8a5d335c832" providerId="ADAL" clId="{B2C1958B-5D78-4806-A120-0036EA5618D1}" dt="2020-08-19T11:06:40.793" v="423" actId="1076"/>
          <ac:spMkLst>
            <pc:docMk/>
            <pc:sldMk cId="725964645" sldId="523"/>
            <ac:spMk id="4" creationId="{27E65443-A518-4395-BDF3-0FC25006611A}"/>
          </ac:spMkLst>
        </pc:spChg>
        <pc:spChg chg="add mod">
          <ac:chgData name="David Wilton" userId="827df242-5c19-4076-9408-c8a5d335c832" providerId="ADAL" clId="{B2C1958B-5D78-4806-A120-0036EA5618D1}" dt="2020-08-19T11:07:27.229" v="427" actId="1076"/>
          <ac:spMkLst>
            <pc:docMk/>
            <pc:sldMk cId="725964645" sldId="523"/>
            <ac:spMk id="5" creationId="{F9EE3BF9-B112-4B5D-BD07-543A613E8345}"/>
          </ac:spMkLst>
        </pc:spChg>
        <pc:picChg chg="add mod">
          <ac:chgData name="David Wilton" userId="827df242-5c19-4076-9408-c8a5d335c832" providerId="ADAL" clId="{B2C1958B-5D78-4806-A120-0036EA5618D1}" dt="2020-08-19T11:05:52.508" v="420" actId="1076"/>
          <ac:picMkLst>
            <pc:docMk/>
            <pc:sldMk cId="725964645" sldId="523"/>
            <ac:picMk id="3" creationId="{D7491F22-2EC0-4046-9B28-746126C6E9F8}"/>
          </ac:picMkLst>
        </pc:picChg>
      </pc:sldChg>
      <pc:sldChg chg="addSp delSp modSp new mod ord modClrScheme chgLayout">
        <pc:chgData name="David Wilton" userId="827df242-5c19-4076-9408-c8a5d335c832" providerId="ADAL" clId="{B2C1958B-5D78-4806-A120-0036EA5618D1}" dt="2020-08-19T11:20:31.780" v="436" actId="27614"/>
        <pc:sldMkLst>
          <pc:docMk/>
          <pc:sldMk cId="3762986683" sldId="524"/>
        </pc:sldMkLst>
        <pc:spChg chg="del">
          <ac:chgData name="David Wilton" userId="827df242-5c19-4076-9408-c8a5d335c832" providerId="ADAL" clId="{B2C1958B-5D78-4806-A120-0036EA5618D1}" dt="2020-08-19T11:18:07.706" v="432" actId="478"/>
          <ac:spMkLst>
            <pc:docMk/>
            <pc:sldMk cId="3762986683" sldId="524"/>
            <ac:spMk id="2" creationId="{7CA8353A-8A68-41E3-BE85-C3D0F7B5363D}"/>
          </ac:spMkLst>
        </pc:spChg>
        <pc:picChg chg="add mod">
          <ac:chgData name="David Wilton" userId="827df242-5c19-4076-9408-c8a5d335c832" providerId="ADAL" clId="{B2C1958B-5D78-4806-A120-0036EA5618D1}" dt="2020-08-19T11:20:31.780" v="436" actId="27614"/>
          <ac:picMkLst>
            <pc:docMk/>
            <pc:sldMk cId="3762986683" sldId="524"/>
            <ac:picMk id="4" creationId="{8CE8538E-2EE6-4AE2-89F1-0B26CF65B426}"/>
          </ac:picMkLst>
        </pc:picChg>
      </pc:sldChg>
      <pc:sldChg chg="addSp modSp new mod ord">
        <pc:chgData name="David Wilton" userId="827df242-5c19-4076-9408-c8a5d335c832" providerId="ADAL" clId="{B2C1958B-5D78-4806-A120-0036EA5618D1}" dt="2020-08-19T11:48:32.437" v="524"/>
        <pc:sldMkLst>
          <pc:docMk/>
          <pc:sldMk cId="143666506" sldId="525"/>
        </pc:sldMkLst>
        <pc:picChg chg="add mod">
          <ac:chgData name="David Wilton" userId="827df242-5c19-4076-9408-c8a5d335c832" providerId="ADAL" clId="{B2C1958B-5D78-4806-A120-0036EA5618D1}" dt="2020-08-19T11:28:38.375" v="447" actId="1076"/>
          <ac:picMkLst>
            <pc:docMk/>
            <pc:sldMk cId="143666506" sldId="525"/>
            <ac:picMk id="3" creationId="{116E7C47-98E9-4E63-844D-C42C25038777}"/>
          </ac:picMkLst>
        </pc:picChg>
        <pc:picChg chg="add mod">
          <ac:chgData name="David Wilton" userId="827df242-5c19-4076-9408-c8a5d335c832" providerId="ADAL" clId="{B2C1958B-5D78-4806-A120-0036EA5618D1}" dt="2020-08-19T11:28:43.524" v="448" actId="1076"/>
          <ac:picMkLst>
            <pc:docMk/>
            <pc:sldMk cId="143666506" sldId="525"/>
            <ac:picMk id="5" creationId="{8B6ED773-8131-461F-80F9-14E8761888E5}"/>
          </ac:picMkLst>
        </pc:picChg>
      </pc:sldChg>
      <pc:sldChg chg="addSp modSp new mod modClrScheme chgLayout">
        <pc:chgData name="David Wilton" userId="827df242-5c19-4076-9408-c8a5d335c832" providerId="ADAL" clId="{B2C1958B-5D78-4806-A120-0036EA5618D1}" dt="2020-08-19T11:37:26.374" v="453" actId="26606"/>
        <pc:sldMkLst>
          <pc:docMk/>
          <pc:sldMk cId="518733419" sldId="526"/>
        </pc:sldMkLst>
        <pc:picChg chg="add mod">
          <ac:chgData name="David Wilton" userId="827df242-5c19-4076-9408-c8a5d335c832" providerId="ADAL" clId="{B2C1958B-5D78-4806-A120-0036EA5618D1}" dt="2020-08-19T11:37:26.374" v="453" actId="26606"/>
          <ac:picMkLst>
            <pc:docMk/>
            <pc:sldMk cId="518733419" sldId="526"/>
            <ac:picMk id="3" creationId="{AA38983F-8FA4-4E49-9B08-4955D1183DDC}"/>
          </ac:picMkLst>
        </pc:picChg>
      </pc:sldChg>
      <pc:sldChg chg="addSp delSp modSp mod">
        <pc:chgData name="David Wilton" userId="827df242-5c19-4076-9408-c8a5d335c832" providerId="ADAL" clId="{B2C1958B-5D78-4806-A120-0036EA5618D1}" dt="2020-08-19T11:46:40.049" v="502" actId="1076"/>
        <pc:sldMkLst>
          <pc:docMk/>
          <pc:sldMk cId="1362860689" sldId="527"/>
        </pc:sldMkLst>
        <pc:spChg chg="add del mod">
          <ac:chgData name="David Wilton" userId="827df242-5c19-4076-9408-c8a5d335c832" providerId="ADAL" clId="{B2C1958B-5D78-4806-A120-0036EA5618D1}" dt="2020-08-19T11:46:31.858" v="499" actId="478"/>
          <ac:spMkLst>
            <pc:docMk/>
            <pc:sldMk cId="1362860689" sldId="527"/>
            <ac:spMk id="3" creationId="{ABAE2595-1269-4273-88C3-D498203EF8D0}"/>
          </ac:spMkLst>
        </pc:spChg>
        <pc:spChg chg="add del mod">
          <ac:chgData name="David Wilton" userId="827df242-5c19-4076-9408-c8a5d335c832" providerId="ADAL" clId="{B2C1958B-5D78-4806-A120-0036EA5618D1}" dt="2020-08-19T11:46:29.603" v="498" actId="478"/>
          <ac:spMkLst>
            <pc:docMk/>
            <pc:sldMk cId="1362860689" sldId="527"/>
            <ac:spMk id="6" creationId="{C4FE293C-E74E-4935-BA23-AAFAFA11E8B9}"/>
          </ac:spMkLst>
        </pc:spChg>
        <pc:spChg chg="add del mod">
          <ac:chgData name="David Wilton" userId="827df242-5c19-4076-9408-c8a5d335c832" providerId="ADAL" clId="{B2C1958B-5D78-4806-A120-0036EA5618D1}" dt="2020-08-19T11:46:27.588" v="497" actId="478"/>
          <ac:spMkLst>
            <pc:docMk/>
            <pc:sldMk cId="1362860689" sldId="527"/>
            <ac:spMk id="8" creationId="{D8C2C88C-1B68-40CC-91B2-9CA4C7CF16EE}"/>
          </ac:spMkLst>
        </pc:spChg>
        <pc:picChg chg="mod">
          <ac:chgData name="David Wilton" userId="827df242-5c19-4076-9408-c8a5d335c832" providerId="ADAL" clId="{B2C1958B-5D78-4806-A120-0036EA5618D1}" dt="2020-08-19T11:46:37.245" v="501" actId="14100"/>
          <ac:picMkLst>
            <pc:docMk/>
            <pc:sldMk cId="1362860689" sldId="527"/>
            <ac:picMk id="5" creationId="{3D7D7AD9-9A66-4CEF-8BDC-EBABE71D1860}"/>
          </ac:picMkLst>
        </pc:picChg>
        <pc:picChg chg="del">
          <ac:chgData name="David Wilton" userId="827df242-5c19-4076-9408-c8a5d335c832" providerId="ADAL" clId="{B2C1958B-5D78-4806-A120-0036EA5618D1}" dt="2020-08-19T11:46:20.529" v="494" actId="478"/>
          <ac:picMkLst>
            <pc:docMk/>
            <pc:sldMk cId="1362860689" sldId="527"/>
            <ac:picMk id="10" creationId="{48082996-AB0E-4214-B846-E31A02577FAF}"/>
          </ac:picMkLst>
        </pc:picChg>
        <pc:picChg chg="del">
          <ac:chgData name="David Wilton" userId="827df242-5c19-4076-9408-c8a5d335c832" providerId="ADAL" clId="{B2C1958B-5D78-4806-A120-0036EA5618D1}" dt="2020-08-19T11:46:23.815" v="496" actId="478"/>
          <ac:picMkLst>
            <pc:docMk/>
            <pc:sldMk cId="1362860689" sldId="527"/>
            <ac:picMk id="12" creationId="{C6A2B4D7-677A-4AAC-A559-76C2F2C036A4}"/>
          </ac:picMkLst>
        </pc:picChg>
        <pc:picChg chg="del">
          <ac:chgData name="David Wilton" userId="827df242-5c19-4076-9408-c8a5d335c832" providerId="ADAL" clId="{B2C1958B-5D78-4806-A120-0036EA5618D1}" dt="2020-08-19T11:46:21.971" v="495" actId="478"/>
          <ac:picMkLst>
            <pc:docMk/>
            <pc:sldMk cId="1362860689" sldId="527"/>
            <ac:picMk id="16" creationId="{6365729A-9075-41E5-9403-B9D31114A26E}"/>
          </ac:picMkLst>
        </pc:picChg>
        <pc:picChg chg="mod">
          <ac:chgData name="David Wilton" userId="827df242-5c19-4076-9408-c8a5d335c832" providerId="ADAL" clId="{B2C1958B-5D78-4806-A120-0036EA5618D1}" dt="2020-08-19T11:46:40.049" v="502" actId="1076"/>
          <ac:picMkLst>
            <pc:docMk/>
            <pc:sldMk cId="1362860689" sldId="527"/>
            <ac:picMk id="20" creationId="{E473F409-DDAB-47F8-B078-FF5B7BFFA017}"/>
          </ac:picMkLst>
        </pc:picChg>
      </pc:sldChg>
      <pc:sldChg chg="addSp delSp modSp mod">
        <pc:chgData name="David Wilton" userId="827df242-5c19-4076-9408-c8a5d335c832" providerId="ADAL" clId="{B2C1958B-5D78-4806-A120-0036EA5618D1}" dt="2020-08-19T11:48:26.448" v="522" actId="478"/>
        <pc:sldMkLst>
          <pc:docMk/>
          <pc:sldMk cId="521245018" sldId="528"/>
        </pc:sldMkLst>
        <pc:spChg chg="add del mod">
          <ac:chgData name="David Wilton" userId="827df242-5c19-4076-9408-c8a5d335c832" providerId="ADAL" clId="{B2C1958B-5D78-4806-A120-0036EA5618D1}" dt="2020-08-19T11:47:53.167" v="518" actId="478"/>
          <ac:spMkLst>
            <pc:docMk/>
            <pc:sldMk cId="521245018" sldId="528"/>
            <ac:spMk id="3" creationId="{D36F4EC2-2642-4672-B018-9CD6E67F55CA}"/>
          </ac:spMkLst>
        </pc:spChg>
        <pc:spChg chg="add del mod">
          <ac:chgData name="David Wilton" userId="827df242-5c19-4076-9408-c8a5d335c832" providerId="ADAL" clId="{B2C1958B-5D78-4806-A120-0036EA5618D1}" dt="2020-08-19T11:48:26.448" v="522" actId="478"/>
          <ac:spMkLst>
            <pc:docMk/>
            <pc:sldMk cId="521245018" sldId="528"/>
            <ac:spMk id="5" creationId="{F45CFDCB-86F4-4425-A5DB-1BB154D65CE1}"/>
          </ac:spMkLst>
        </pc:spChg>
        <pc:picChg chg="del">
          <ac:chgData name="David Wilton" userId="827df242-5c19-4076-9408-c8a5d335c832" providerId="ADAL" clId="{B2C1958B-5D78-4806-A120-0036EA5618D1}" dt="2020-08-19T11:47:20.039" v="512" actId="478"/>
          <ac:picMkLst>
            <pc:docMk/>
            <pc:sldMk cId="521245018" sldId="528"/>
            <ac:picMk id="10" creationId="{48082996-AB0E-4214-B846-E31A02577FAF}"/>
          </ac:picMkLst>
        </pc:picChg>
        <pc:picChg chg="del mod">
          <ac:chgData name="David Wilton" userId="827df242-5c19-4076-9408-c8a5d335c832" providerId="ADAL" clId="{B2C1958B-5D78-4806-A120-0036EA5618D1}" dt="2020-08-19T11:48:22.600" v="521" actId="478"/>
          <ac:picMkLst>
            <pc:docMk/>
            <pc:sldMk cId="521245018" sldId="528"/>
            <ac:picMk id="12" creationId="{C6A2B4D7-677A-4AAC-A559-76C2F2C036A4}"/>
          </ac:picMkLst>
        </pc:picChg>
        <pc:picChg chg="mod">
          <ac:chgData name="David Wilton" userId="827df242-5c19-4076-9408-c8a5d335c832" providerId="ADAL" clId="{B2C1958B-5D78-4806-A120-0036EA5618D1}" dt="2020-08-19T11:47:57.674" v="519" actId="14100"/>
          <ac:picMkLst>
            <pc:docMk/>
            <pc:sldMk cId="521245018" sldId="528"/>
            <ac:picMk id="16" creationId="{6365729A-9075-41E5-9403-B9D31114A26E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1:52:27.913" v="532" actId="1076"/>
        <pc:sldMkLst>
          <pc:docMk/>
          <pc:sldMk cId="486687658" sldId="529"/>
        </pc:sldMkLst>
        <pc:picChg chg="add mod">
          <ac:chgData name="David Wilton" userId="827df242-5c19-4076-9408-c8a5d335c832" providerId="ADAL" clId="{B2C1958B-5D78-4806-A120-0036EA5618D1}" dt="2020-08-19T11:50:38.235" v="528" actId="14100"/>
          <ac:picMkLst>
            <pc:docMk/>
            <pc:sldMk cId="486687658" sldId="529"/>
            <ac:picMk id="3" creationId="{3F57B714-81A7-4394-A9B7-0FE21FD2D479}"/>
          </ac:picMkLst>
        </pc:picChg>
        <pc:picChg chg="add mod">
          <ac:chgData name="David Wilton" userId="827df242-5c19-4076-9408-c8a5d335c832" providerId="ADAL" clId="{B2C1958B-5D78-4806-A120-0036EA5618D1}" dt="2020-08-19T11:52:27.913" v="532" actId="1076"/>
          <ac:picMkLst>
            <pc:docMk/>
            <pc:sldMk cId="486687658" sldId="529"/>
            <ac:picMk id="5" creationId="{0735536C-6874-4576-B788-0E3802DAF183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2:01:16.490" v="551" actId="1076"/>
        <pc:sldMkLst>
          <pc:docMk/>
          <pc:sldMk cId="3241580181" sldId="530"/>
        </pc:sldMkLst>
        <pc:picChg chg="add mod">
          <ac:chgData name="David Wilton" userId="827df242-5c19-4076-9408-c8a5d335c832" providerId="ADAL" clId="{B2C1958B-5D78-4806-A120-0036EA5618D1}" dt="2020-08-19T11:58:52.521" v="547" actId="1076"/>
          <ac:picMkLst>
            <pc:docMk/>
            <pc:sldMk cId="3241580181" sldId="530"/>
            <ac:picMk id="3" creationId="{F0FCA1E5-1651-4293-B854-4D001BEEF9B2}"/>
          </ac:picMkLst>
        </pc:picChg>
        <pc:picChg chg="add mod">
          <ac:chgData name="David Wilton" userId="827df242-5c19-4076-9408-c8a5d335c832" providerId="ADAL" clId="{B2C1958B-5D78-4806-A120-0036EA5618D1}" dt="2020-08-19T12:01:16.490" v="551" actId="1076"/>
          <ac:picMkLst>
            <pc:docMk/>
            <pc:sldMk cId="3241580181" sldId="530"/>
            <ac:picMk id="5" creationId="{AED70CDE-44D6-4BBB-8F5C-7CD019AD3521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2:10:16.658" v="616" actId="14100"/>
        <pc:sldMkLst>
          <pc:docMk/>
          <pc:sldMk cId="4208636906" sldId="531"/>
        </pc:sldMkLst>
        <pc:picChg chg="add mod">
          <ac:chgData name="David Wilton" userId="827df242-5c19-4076-9408-c8a5d335c832" providerId="ADAL" clId="{B2C1958B-5D78-4806-A120-0036EA5618D1}" dt="2020-08-19T12:09:55.207" v="611" actId="1076"/>
          <ac:picMkLst>
            <pc:docMk/>
            <pc:sldMk cId="4208636906" sldId="531"/>
            <ac:picMk id="3" creationId="{051B0109-AAC3-49B7-A7A6-CF8ECB6388BF}"/>
          </ac:picMkLst>
        </pc:picChg>
        <pc:picChg chg="add mod">
          <ac:chgData name="David Wilton" userId="827df242-5c19-4076-9408-c8a5d335c832" providerId="ADAL" clId="{B2C1958B-5D78-4806-A120-0036EA5618D1}" dt="2020-08-19T12:10:16.658" v="616" actId="14100"/>
          <ac:picMkLst>
            <pc:docMk/>
            <pc:sldMk cId="4208636906" sldId="531"/>
            <ac:picMk id="4" creationId="{D2C9CB6E-D627-44B2-8FC0-4FF2CB405AE4}"/>
          </ac:picMkLst>
        </pc:picChg>
      </pc:sldChg>
      <pc:sldChg chg="addSp delSp modSp new mod">
        <pc:chgData name="David Wilton" userId="827df242-5c19-4076-9408-c8a5d335c832" providerId="ADAL" clId="{B2C1958B-5D78-4806-A120-0036EA5618D1}" dt="2020-08-19T12:11:37.401" v="622" actId="14100"/>
        <pc:sldMkLst>
          <pc:docMk/>
          <pc:sldMk cId="3821132865" sldId="532"/>
        </pc:sldMkLst>
        <pc:spChg chg="del">
          <ac:chgData name="David Wilton" userId="827df242-5c19-4076-9408-c8a5d335c832" providerId="ADAL" clId="{B2C1958B-5D78-4806-A120-0036EA5618D1}" dt="2020-08-19T12:11:26.687" v="618" actId="478"/>
          <ac:spMkLst>
            <pc:docMk/>
            <pc:sldMk cId="3821132865" sldId="532"/>
            <ac:spMk id="2" creationId="{B5AA72B1-F776-478A-AA1C-E580C8B05F7D}"/>
          </ac:spMkLst>
        </pc:spChg>
        <pc:spChg chg="del">
          <ac:chgData name="David Wilton" userId="827df242-5c19-4076-9408-c8a5d335c832" providerId="ADAL" clId="{B2C1958B-5D78-4806-A120-0036EA5618D1}" dt="2020-08-19T12:11:28.482" v="619" actId="478"/>
          <ac:spMkLst>
            <pc:docMk/>
            <pc:sldMk cId="3821132865" sldId="532"/>
            <ac:spMk id="3" creationId="{1AF64F8B-AE6B-42C6-98AD-07C54AA84DD5}"/>
          </ac:spMkLst>
        </pc:spChg>
        <pc:picChg chg="add mod">
          <ac:chgData name="David Wilton" userId="827df242-5c19-4076-9408-c8a5d335c832" providerId="ADAL" clId="{B2C1958B-5D78-4806-A120-0036EA5618D1}" dt="2020-08-19T12:11:37.401" v="622" actId="14100"/>
          <ac:picMkLst>
            <pc:docMk/>
            <pc:sldMk cId="3821132865" sldId="532"/>
            <ac:picMk id="4" creationId="{FEFC1F31-950F-4BBD-A3D2-EB58E68E9437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2:20:17.794" v="627" actId="1076"/>
        <pc:sldMkLst>
          <pc:docMk/>
          <pc:sldMk cId="1088985311" sldId="533"/>
        </pc:sldMkLst>
        <pc:picChg chg="add mod">
          <ac:chgData name="David Wilton" userId="827df242-5c19-4076-9408-c8a5d335c832" providerId="ADAL" clId="{B2C1958B-5D78-4806-A120-0036EA5618D1}" dt="2020-08-19T12:20:17.794" v="627" actId="1076"/>
          <ac:picMkLst>
            <pc:docMk/>
            <pc:sldMk cId="1088985311" sldId="533"/>
            <ac:picMk id="3" creationId="{EC8303F9-4349-4A5C-A3E3-83EF50F8BA9B}"/>
          </ac:picMkLst>
        </pc:picChg>
      </pc:sldChg>
      <pc:sldChg chg="addSp delSp modSp new mod">
        <pc:chgData name="David Wilton" userId="827df242-5c19-4076-9408-c8a5d335c832" providerId="ADAL" clId="{B2C1958B-5D78-4806-A120-0036EA5618D1}" dt="2020-08-19T12:37:42.807" v="851" actId="20577"/>
        <pc:sldMkLst>
          <pc:docMk/>
          <pc:sldMk cId="3153533985" sldId="534"/>
        </pc:sldMkLst>
        <pc:spChg chg="mod">
          <ac:chgData name="David Wilton" userId="827df242-5c19-4076-9408-c8a5d335c832" providerId="ADAL" clId="{B2C1958B-5D78-4806-A120-0036EA5618D1}" dt="2020-08-19T12:36:20.410" v="802" actId="2711"/>
          <ac:spMkLst>
            <pc:docMk/>
            <pc:sldMk cId="3153533985" sldId="534"/>
            <ac:spMk id="2" creationId="{EE81C7F9-3F21-4756-BE2B-56269DBBD342}"/>
          </ac:spMkLst>
        </pc:spChg>
        <pc:spChg chg="del">
          <ac:chgData name="David Wilton" userId="827df242-5c19-4076-9408-c8a5d335c832" providerId="ADAL" clId="{B2C1958B-5D78-4806-A120-0036EA5618D1}" dt="2020-08-19T12:36:24.438" v="803" actId="478"/>
          <ac:spMkLst>
            <pc:docMk/>
            <pc:sldMk cId="3153533985" sldId="534"/>
            <ac:spMk id="3" creationId="{848F9CAF-4963-4F3E-9B16-65BEB94218D1}"/>
          </ac:spMkLst>
        </pc:spChg>
        <pc:spChg chg="add mod">
          <ac:chgData name="David Wilton" userId="827df242-5c19-4076-9408-c8a5d335c832" providerId="ADAL" clId="{B2C1958B-5D78-4806-A120-0036EA5618D1}" dt="2020-08-19T12:37:42.807" v="851" actId="20577"/>
          <ac:spMkLst>
            <pc:docMk/>
            <pc:sldMk cId="3153533985" sldId="534"/>
            <ac:spMk id="4" creationId="{64AE4FF4-4A66-4AC1-8ADA-A682E55D67FA}"/>
          </ac:spMkLst>
        </pc:spChg>
      </pc:sldChg>
      <pc:sldChg chg="addSp delSp modSp new mod">
        <pc:chgData name="David Wilton" userId="827df242-5c19-4076-9408-c8a5d335c832" providerId="ADAL" clId="{B2C1958B-5D78-4806-A120-0036EA5618D1}" dt="2020-08-19T12:58:38.713" v="965" actId="403"/>
        <pc:sldMkLst>
          <pc:docMk/>
          <pc:sldMk cId="1534365284" sldId="535"/>
        </pc:sldMkLst>
        <pc:spChg chg="del">
          <ac:chgData name="David Wilton" userId="827df242-5c19-4076-9408-c8a5d335c832" providerId="ADAL" clId="{B2C1958B-5D78-4806-A120-0036EA5618D1}" dt="2020-08-19T12:57:59.575" v="957" actId="478"/>
          <ac:spMkLst>
            <pc:docMk/>
            <pc:sldMk cId="1534365284" sldId="535"/>
            <ac:spMk id="2" creationId="{7119C665-8300-4B4F-95AE-B5BD3FE9E60F}"/>
          </ac:spMkLst>
        </pc:spChg>
        <pc:spChg chg="add mod">
          <ac:chgData name="David Wilton" userId="827df242-5c19-4076-9408-c8a5d335c832" providerId="ADAL" clId="{B2C1958B-5D78-4806-A120-0036EA5618D1}" dt="2020-08-19T12:58:38.713" v="965" actId="403"/>
          <ac:spMkLst>
            <pc:docMk/>
            <pc:sldMk cId="1534365284" sldId="535"/>
            <ac:spMk id="6" creationId="{BD7664D1-1731-447D-BD89-8F0D65BBF98E}"/>
          </ac:spMkLst>
        </pc:spChg>
        <pc:picChg chg="add mod">
          <ac:chgData name="David Wilton" userId="827df242-5c19-4076-9408-c8a5d335c832" providerId="ADAL" clId="{B2C1958B-5D78-4806-A120-0036EA5618D1}" dt="2020-08-19T12:58:03.555" v="958" actId="1076"/>
          <ac:picMkLst>
            <pc:docMk/>
            <pc:sldMk cId="1534365284" sldId="535"/>
            <ac:picMk id="4" creationId="{B4EAA8E3-4B29-4F73-A420-7DC292795096}"/>
          </ac:picMkLst>
        </pc:picChg>
      </pc:sldChg>
      <pc:sldChg chg="addSp delSp modSp new mod">
        <pc:chgData name="David Wilton" userId="827df242-5c19-4076-9408-c8a5d335c832" providerId="ADAL" clId="{B2C1958B-5D78-4806-A120-0036EA5618D1}" dt="2020-08-19T13:02:18.511" v="1010" actId="1076"/>
        <pc:sldMkLst>
          <pc:docMk/>
          <pc:sldMk cId="469287993" sldId="536"/>
        </pc:sldMkLst>
        <pc:spChg chg="mod">
          <ac:chgData name="David Wilton" userId="827df242-5c19-4076-9408-c8a5d335c832" providerId="ADAL" clId="{B2C1958B-5D78-4806-A120-0036EA5618D1}" dt="2020-08-19T13:02:15.628" v="1009" actId="14100"/>
          <ac:spMkLst>
            <pc:docMk/>
            <pc:sldMk cId="469287993" sldId="536"/>
            <ac:spMk id="2" creationId="{4EC0253B-BE38-4D19-8673-2AA17360CD35}"/>
          </ac:spMkLst>
        </pc:spChg>
        <pc:spChg chg="del">
          <ac:chgData name="David Wilton" userId="827df242-5c19-4076-9408-c8a5d335c832" providerId="ADAL" clId="{B2C1958B-5D78-4806-A120-0036EA5618D1}" dt="2020-08-19T13:02:04.514" v="989" actId="931"/>
          <ac:spMkLst>
            <pc:docMk/>
            <pc:sldMk cId="469287993" sldId="536"/>
            <ac:spMk id="3" creationId="{B6BE61E5-7AE9-44C0-993E-91FE69FD655A}"/>
          </ac:spMkLst>
        </pc:spChg>
        <pc:picChg chg="add mod">
          <ac:chgData name="David Wilton" userId="827df242-5c19-4076-9408-c8a5d335c832" providerId="ADAL" clId="{B2C1958B-5D78-4806-A120-0036EA5618D1}" dt="2020-08-19T13:02:18.511" v="1010" actId="1076"/>
          <ac:picMkLst>
            <pc:docMk/>
            <pc:sldMk cId="469287993" sldId="536"/>
            <ac:picMk id="5" creationId="{855A3B55-A6B4-402D-B20E-8F05E5E64131}"/>
          </ac:picMkLst>
        </pc:picChg>
      </pc:sldChg>
      <pc:sldChg chg="addSp delSp modSp new mod">
        <pc:chgData name="David Wilton" userId="827df242-5c19-4076-9408-c8a5d335c832" providerId="ADAL" clId="{B2C1958B-5D78-4806-A120-0036EA5618D1}" dt="2020-08-19T13:17:08.133" v="1078" actId="21"/>
        <pc:sldMkLst>
          <pc:docMk/>
          <pc:sldMk cId="283814138" sldId="537"/>
        </pc:sldMkLst>
        <pc:picChg chg="add mod">
          <ac:chgData name="David Wilton" userId="827df242-5c19-4076-9408-c8a5d335c832" providerId="ADAL" clId="{B2C1958B-5D78-4806-A120-0036EA5618D1}" dt="2020-08-19T13:11:00.698" v="1071" actId="1076"/>
          <ac:picMkLst>
            <pc:docMk/>
            <pc:sldMk cId="283814138" sldId="537"/>
            <ac:picMk id="3" creationId="{077F9A09-4609-4EB4-AA28-787EEB4F3147}"/>
          </ac:picMkLst>
        </pc:picChg>
        <pc:picChg chg="add del mod">
          <ac:chgData name="David Wilton" userId="827df242-5c19-4076-9408-c8a5d335c832" providerId="ADAL" clId="{B2C1958B-5D78-4806-A120-0036EA5618D1}" dt="2020-08-19T13:17:08.133" v="1078" actId="21"/>
          <ac:picMkLst>
            <pc:docMk/>
            <pc:sldMk cId="283814138" sldId="537"/>
            <ac:picMk id="5" creationId="{AC67391D-DD18-4C6C-AF62-17D897418543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3:17:21.321" v="1083" actId="14100"/>
        <pc:sldMkLst>
          <pc:docMk/>
          <pc:sldMk cId="1525418547" sldId="538"/>
        </pc:sldMkLst>
        <pc:picChg chg="add mod">
          <ac:chgData name="David Wilton" userId="827df242-5c19-4076-9408-c8a5d335c832" providerId="ADAL" clId="{B2C1958B-5D78-4806-A120-0036EA5618D1}" dt="2020-08-19T13:17:21.321" v="1083" actId="14100"/>
          <ac:picMkLst>
            <pc:docMk/>
            <pc:sldMk cId="1525418547" sldId="538"/>
            <ac:picMk id="3" creationId="{602AA889-0547-4E65-9C7D-33A9406C2E32}"/>
          </ac:picMkLst>
        </pc:picChg>
      </pc:sldChg>
      <pc:sldChg chg="addSp delSp modSp new mod">
        <pc:chgData name="David Wilton" userId="827df242-5c19-4076-9408-c8a5d335c832" providerId="ADAL" clId="{B2C1958B-5D78-4806-A120-0036EA5618D1}" dt="2020-08-19T13:19:41.650" v="1104" actId="403"/>
        <pc:sldMkLst>
          <pc:docMk/>
          <pc:sldMk cId="1323589011" sldId="539"/>
        </pc:sldMkLst>
        <pc:spChg chg="mod">
          <ac:chgData name="David Wilton" userId="827df242-5c19-4076-9408-c8a5d335c832" providerId="ADAL" clId="{B2C1958B-5D78-4806-A120-0036EA5618D1}" dt="2020-08-19T13:19:41.650" v="1104" actId="403"/>
          <ac:spMkLst>
            <pc:docMk/>
            <pc:sldMk cId="1323589011" sldId="539"/>
            <ac:spMk id="2" creationId="{BC7AD371-0AEE-4420-970A-723F984D55A8}"/>
          </ac:spMkLst>
        </pc:spChg>
        <pc:spChg chg="del">
          <ac:chgData name="David Wilton" userId="827df242-5c19-4076-9408-c8a5d335c832" providerId="ADAL" clId="{B2C1958B-5D78-4806-A120-0036EA5618D1}" dt="2020-08-19T13:19:22.978" v="1085" actId="22"/>
          <ac:spMkLst>
            <pc:docMk/>
            <pc:sldMk cId="1323589011" sldId="539"/>
            <ac:spMk id="3" creationId="{C429370E-E6F4-441F-B79B-D662BD3145D3}"/>
          </ac:spMkLst>
        </pc:spChg>
        <pc:spChg chg="del">
          <ac:chgData name="David Wilton" userId="827df242-5c19-4076-9408-c8a5d335c832" providerId="ADAL" clId="{B2C1958B-5D78-4806-A120-0036EA5618D1}" dt="2020-08-19T13:19:35.691" v="1100" actId="478"/>
          <ac:spMkLst>
            <pc:docMk/>
            <pc:sldMk cId="1323589011" sldId="539"/>
            <ac:spMk id="4" creationId="{9ACF1269-81FA-4FE6-B507-E20B12D23AFC}"/>
          </ac:spMkLst>
        </pc:spChg>
        <pc:picChg chg="add mod ord">
          <ac:chgData name="David Wilton" userId="827df242-5c19-4076-9408-c8a5d335c832" providerId="ADAL" clId="{B2C1958B-5D78-4806-A120-0036EA5618D1}" dt="2020-08-19T13:19:27.657" v="1087" actId="14100"/>
          <ac:picMkLst>
            <pc:docMk/>
            <pc:sldMk cId="1323589011" sldId="539"/>
            <ac:picMk id="6" creationId="{C9CCB216-9CD0-4196-A50B-D3A915FEF3BD}"/>
          </ac:picMkLst>
        </pc:picChg>
      </pc:sldChg>
      <pc:sldChg chg="addSp delSp modSp new mod">
        <pc:chgData name="David Wilton" userId="827df242-5c19-4076-9408-c8a5d335c832" providerId="ADAL" clId="{B2C1958B-5D78-4806-A120-0036EA5618D1}" dt="2020-08-19T13:22:46.027" v="1136" actId="20577"/>
        <pc:sldMkLst>
          <pc:docMk/>
          <pc:sldMk cId="663492973" sldId="540"/>
        </pc:sldMkLst>
        <pc:spChg chg="mod">
          <ac:chgData name="David Wilton" userId="827df242-5c19-4076-9408-c8a5d335c832" providerId="ADAL" clId="{B2C1958B-5D78-4806-A120-0036EA5618D1}" dt="2020-08-19T13:22:46.027" v="1136" actId="20577"/>
          <ac:spMkLst>
            <pc:docMk/>
            <pc:sldMk cId="663492973" sldId="540"/>
            <ac:spMk id="2" creationId="{BD5DA8E7-E177-4806-B480-6A0782FED02D}"/>
          </ac:spMkLst>
        </pc:spChg>
        <pc:spChg chg="del">
          <ac:chgData name="David Wilton" userId="827df242-5c19-4076-9408-c8a5d335c832" providerId="ADAL" clId="{B2C1958B-5D78-4806-A120-0036EA5618D1}" dt="2020-08-19T13:22:21.249" v="1106"/>
          <ac:spMkLst>
            <pc:docMk/>
            <pc:sldMk cId="663492973" sldId="540"/>
            <ac:spMk id="3" creationId="{7BEC4536-4EA4-4D63-B72A-D60603E947E9}"/>
          </ac:spMkLst>
        </pc:spChg>
        <pc:picChg chg="add mod">
          <ac:chgData name="David Wilton" userId="827df242-5c19-4076-9408-c8a5d335c832" providerId="ADAL" clId="{B2C1958B-5D78-4806-A120-0036EA5618D1}" dt="2020-08-19T13:22:33.385" v="1109" actId="1076"/>
          <ac:picMkLst>
            <pc:docMk/>
            <pc:sldMk cId="663492973" sldId="540"/>
            <ac:picMk id="4" creationId="{B08BE666-53AC-40E1-8A67-42EC252A12FD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3:23:33.718" v="1141" actId="1076"/>
        <pc:sldMkLst>
          <pc:docMk/>
          <pc:sldMk cId="1959123496" sldId="541"/>
        </pc:sldMkLst>
        <pc:picChg chg="add mod">
          <ac:chgData name="David Wilton" userId="827df242-5c19-4076-9408-c8a5d335c832" providerId="ADAL" clId="{B2C1958B-5D78-4806-A120-0036EA5618D1}" dt="2020-08-19T13:23:33.718" v="1141" actId="1076"/>
          <ac:picMkLst>
            <pc:docMk/>
            <pc:sldMk cId="1959123496" sldId="541"/>
            <ac:picMk id="2" creationId="{6814029D-571D-4C90-83F4-25447067A819}"/>
          </ac:picMkLst>
        </pc:picChg>
      </pc:sldChg>
      <pc:sldChg chg="addSp modSp new mod">
        <pc:chgData name="David Wilton" userId="827df242-5c19-4076-9408-c8a5d335c832" providerId="ADAL" clId="{B2C1958B-5D78-4806-A120-0036EA5618D1}" dt="2020-08-19T13:24:11.928" v="1146" actId="1076"/>
        <pc:sldMkLst>
          <pc:docMk/>
          <pc:sldMk cId="1681663165" sldId="542"/>
        </pc:sldMkLst>
        <pc:picChg chg="add mod">
          <ac:chgData name="David Wilton" userId="827df242-5c19-4076-9408-c8a5d335c832" providerId="ADAL" clId="{B2C1958B-5D78-4806-A120-0036EA5618D1}" dt="2020-08-19T13:24:11.928" v="1146" actId="1076"/>
          <ac:picMkLst>
            <pc:docMk/>
            <pc:sldMk cId="1681663165" sldId="542"/>
            <ac:picMk id="2" creationId="{712B0610-4256-4BAD-A258-04A3187527D9}"/>
          </ac:picMkLst>
        </pc:picChg>
      </pc:sldChg>
      <pc:sldChg chg="modSp new mod">
        <pc:chgData name="David Wilton" userId="827df242-5c19-4076-9408-c8a5d335c832" providerId="ADAL" clId="{B2C1958B-5D78-4806-A120-0036EA5618D1}" dt="2020-08-20T12:29:39.658" v="1386" actId="20577"/>
        <pc:sldMkLst>
          <pc:docMk/>
          <pc:sldMk cId="3629742942" sldId="543"/>
        </pc:sldMkLst>
        <pc:spChg chg="mod">
          <ac:chgData name="David Wilton" userId="827df242-5c19-4076-9408-c8a5d335c832" providerId="ADAL" clId="{B2C1958B-5D78-4806-A120-0036EA5618D1}" dt="2020-08-20T12:28:30.927" v="1306" actId="20577"/>
          <ac:spMkLst>
            <pc:docMk/>
            <pc:sldMk cId="3629742942" sldId="543"/>
            <ac:spMk id="2" creationId="{1F3749DA-7DB1-4CF9-95FF-D81C6A6D4100}"/>
          </ac:spMkLst>
        </pc:spChg>
        <pc:spChg chg="mod">
          <ac:chgData name="David Wilton" userId="827df242-5c19-4076-9408-c8a5d335c832" providerId="ADAL" clId="{B2C1958B-5D78-4806-A120-0036EA5618D1}" dt="2020-08-20T12:29:39.658" v="1386" actId="20577"/>
          <ac:spMkLst>
            <pc:docMk/>
            <pc:sldMk cId="3629742942" sldId="543"/>
            <ac:spMk id="3" creationId="{745A9572-75D4-40B1-B248-00E6ADE62D6B}"/>
          </ac:spMkLst>
        </pc:spChg>
      </pc:sldChg>
      <pc:sldChg chg="addSp delSp modSp new del mod">
        <pc:chgData name="David Wilton" userId="827df242-5c19-4076-9408-c8a5d335c832" providerId="ADAL" clId="{B2C1958B-5D78-4806-A120-0036EA5618D1}" dt="2020-08-20T12:27:55.545" v="1228" actId="47"/>
        <pc:sldMkLst>
          <pc:docMk/>
          <pc:sldMk cId="3695746933" sldId="543"/>
        </pc:sldMkLst>
        <pc:spChg chg="add del mod">
          <ac:chgData name="David Wilton" userId="827df242-5c19-4076-9408-c8a5d335c832" providerId="ADAL" clId="{B2C1958B-5D78-4806-A120-0036EA5618D1}" dt="2020-08-20T12:27:09.499" v="1152" actId="478"/>
          <ac:spMkLst>
            <pc:docMk/>
            <pc:sldMk cId="3695746933" sldId="543"/>
            <ac:spMk id="3" creationId="{9D1D45D0-5124-413C-9802-6CE8E77355F6}"/>
          </ac:spMkLst>
        </pc:spChg>
        <pc:spChg chg="add del mod">
          <ac:chgData name="David Wilton" userId="827df242-5c19-4076-9408-c8a5d335c832" providerId="ADAL" clId="{B2C1958B-5D78-4806-A120-0036EA5618D1}" dt="2020-08-20T12:27:53.968" v="1227" actId="478"/>
          <ac:spMkLst>
            <pc:docMk/>
            <pc:sldMk cId="3695746933" sldId="543"/>
            <ac:spMk id="5" creationId="{1F85235A-9468-4500-B94B-84A65391F598}"/>
          </ac:spMkLst>
        </pc:spChg>
      </pc:sldChg>
      <pc:sldChg chg="new">
        <pc:chgData name="David Wilton" userId="827df242-5c19-4076-9408-c8a5d335c832" providerId="ADAL" clId="{B2C1958B-5D78-4806-A120-0036EA5618D1}" dt="2020-08-20T12:30:10.874" v="1387" actId="680"/>
        <pc:sldMkLst>
          <pc:docMk/>
          <pc:sldMk cId="3462593323" sldId="544"/>
        </pc:sldMkLst>
      </pc:sldChg>
      <pc:sldMasterChg chg="del delSldLayout">
        <pc:chgData name="David Wilton" userId="827df242-5c19-4076-9408-c8a5d335c832" providerId="ADAL" clId="{B2C1958B-5D78-4806-A120-0036EA5618D1}" dt="2020-08-19T10:52:53.412" v="27" actId="47"/>
        <pc:sldMasterMkLst>
          <pc:docMk/>
          <pc:sldMasterMk cId="1851882927" sldId="2147483689"/>
        </pc:sldMasterMkLst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3294075669" sldId="2147483690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4066277541" sldId="2147483691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2669891444" sldId="2147483692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1392216763" sldId="2147483693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1907117916" sldId="2147483694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1804839761" sldId="2147483695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967388449" sldId="2147483696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1875421139" sldId="2147483697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992470230" sldId="2147483698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2892494949" sldId="2147483699"/>
          </pc:sldLayoutMkLst>
        </pc:sldLayoutChg>
        <pc:sldLayoutChg chg="del">
          <pc:chgData name="David Wilton" userId="827df242-5c19-4076-9408-c8a5d335c832" providerId="ADAL" clId="{B2C1958B-5D78-4806-A120-0036EA5618D1}" dt="2020-08-19T10:52:53.412" v="27" actId="47"/>
          <pc:sldLayoutMkLst>
            <pc:docMk/>
            <pc:sldMasterMk cId="1851882927" sldId="2147483689"/>
            <pc:sldLayoutMk cId="1632429914" sldId="2147483700"/>
          </pc:sldLayoutMkLst>
        </pc:sldLayoutChg>
      </pc:sldMasterChg>
      <pc:sldMasterChg chg="del delSldLayout">
        <pc:chgData name="David Wilton" userId="827df242-5c19-4076-9408-c8a5d335c832" providerId="ADAL" clId="{B2C1958B-5D78-4806-A120-0036EA5618D1}" dt="2020-08-19T10:53:48.993" v="113" actId="47"/>
        <pc:sldMasterMkLst>
          <pc:docMk/>
          <pc:sldMasterMk cId="4141316688" sldId="2147483701"/>
        </pc:sldMasterMkLst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402297183" sldId="2147483702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1314452291" sldId="2147483703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3057616880" sldId="2147483704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4058842030" sldId="2147483705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2012125595" sldId="2147483706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1518909687" sldId="2147483707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2066365431" sldId="2147483708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2515822106" sldId="2147483709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330002781" sldId="2147483710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3610613966" sldId="2147483711"/>
          </pc:sldLayoutMkLst>
        </pc:sldLayoutChg>
        <pc:sldLayoutChg chg="del">
          <pc:chgData name="David Wilton" userId="827df242-5c19-4076-9408-c8a5d335c832" providerId="ADAL" clId="{B2C1958B-5D78-4806-A120-0036EA5618D1}" dt="2020-08-19T10:53:48.993" v="113" actId="47"/>
          <pc:sldLayoutMkLst>
            <pc:docMk/>
            <pc:sldMasterMk cId="4141316688" sldId="2147483701"/>
            <pc:sldLayoutMk cId="2739037110" sldId="2147483712"/>
          </pc:sldLayoutMkLst>
        </pc:sldLayoutChg>
      </pc:sldMasterChg>
      <pc:sldMasterChg chg="del delSldLayout">
        <pc:chgData name="David Wilton" userId="827df242-5c19-4076-9408-c8a5d335c832" providerId="ADAL" clId="{B2C1958B-5D78-4806-A120-0036EA5618D1}" dt="2020-08-19T12:55:50.539" v="949" actId="47"/>
        <pc:sldMasterMkLst>
          <pc:docMk/>
          <pc:sldMasterMk cId="2758089271" sldId="2147483736"/>
        </pc:sldMasterMkLst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2915823021" sldId="2147483737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796246237" sldId="2147483738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3820615122" sldId="2147483739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3114649774" sldId="2147483740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2849261984" sldId="2147483741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3284853507" sldId="2147483742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2047386854" sldId="2147483743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1166434441" sldId="2147483744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4199628623" sldId="2147483745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3113654178" sldId="2147483746"/>
          </pc:sldLayoutMkLst>
        </pc:sldLayoutChg>
        <pc:sldLayoutChg chg="del">
          <pc:chgData name="David Wilton" userId="827df242-5c19-4076-9408-c8a5d335c832" providerId="ADAL" clId="{B2C1958B-5D78-4806-A120-0036EA5618D1}" dt="2020-08-19T12:55:50.539" v="949" actId="47"/>
          <pc:sldLayoutMkLst>
            <pc:docMk/>
            <pc:sldMasterMk cId="2758089271" sldId="2147483736"/>
            <pc:sldLayoutMk cId="694301233" sldId="2147483747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8E3EF-9213-480F-9D5E-C9E9FC728F2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0D54738-03B5-4E90-8C4C-292137879011}">
      <dgm:prSet phldrT="[Text]"/>
      <dgm:spPr/>
      <dgm:t>
        <a:bodyPr/>
        <a:lstStyle/>
        <a:p>
          <a:r>
            <a:rPr lang="en-GB" b="1" dirty="0"/>
            <a:t>Communication Training</a:t>
          </a:r>
        </a:p>
      </dgm:t>
    </dgm:pt>
    <dgm:pt modelId="{A29BD038-E184-4840-8B22-6DD91333A586}" type="parTrans" cxnId="{57DFEB3A-8203-42C6-BADF-6FDF5BCA022F}">
      <dgm:prSet/>
      <dgm:spPr/>
      <dgm:t>
        <a:bodyPr/>
        <a:lstStyle/>
        <a:p>
          <a:endParaRPr lang="en-GB"/>
        </a:p>
      </dgm:t>
    </dgm:pt>
    <dgm:pt modelId="{98E9F771-FF13-4D59-8248-78E8923A3F02}" type="sibTrans" cxnId="{57DFEB3A-8203-42C6-BADF-6FDF5BCA022F}">
      <dgm:prSet/>
      <dgm:spPr/>
      <dgm:t>
        <a:bodyPr/>
        <a:lstStyle/>
        <a:p>
          <a:endParaRPr lang="en-GB"/>
        </a:p>
      </dgm:t>
    </dgm:pt>
    <dgm:pt modelId="{8E3607FE-F136-4885-895D-A93C24212B3B}">
      <dgm:prSet phldrT="[Text]"/>
      <dgm:spPr/>
      <dgm:t>
        <a:bodyPr/>
        <a:lstStyle/>
        <a:p>
          <a:r>
            <a:rPr lang="en-GB" dirty="0"/>
            <a:t>Plain language in Housing </a:t>
          </a:r>
        </a:p>
      </dgm:t>
    </dgm:pt>
    <dgm:pt modelId="{E2E66F0C-679A-4DBB-852D-0FA7A4250D07}" type="parTrans" cxnId="{E9D3C995-2ED0-4042-8D26-6CF6773EA9ED}">
      <dgm:prSet/>
      <dgm:spPr/>
      <dgm:t>
        <a:bodyPr/>
        <a:lstStyle/>
        <a:p>
          <a:endParaRPr lang="en-GB"/>
        </a:p>
      </dgm:t>
    </dgm:pt>
    <dgm:pt modelId="{E65F2389-D096-47CA-A8B7-9F5815A3D2FD}" type="sibTrans" cxnId="{E9D3C995-2ED0-4042-8D26-6CF6773EA9ED}">
      <dgm:prSet/>
      <dgm:spPr/>
      <dgm:t>
        <a:bodyPr/>
        <a:lstStyle/>
        <a:p>
          <a:endParaRPr lang="en-GB"/>
        </a:p>
      </dgm:t>
    </dgm:pt>
    <dgm:pt modelId="{7A1724C6-33C5-4B72-80BA-7E8A33D50BEB}">
      <dgm:prSet phldrT="[Text]"/>
      <dgm:spPr/>
      <dgm:t>
        <a:bodyPr/>
        <a:lstStyle/>
        <a:p>
          <a:r>
            <a:rPr lang="en-GB" dirty="0"/>
            <a:t>Accessible Communications</a:t>
          </a:r>
        </a:p>
      </dgm:t>
    </dgm:pt>
    <dgm:pt modelId="{15935F46-2B2B-40A1-81FA-5C16D0B932F6}" type="parTrans" cxnId="{A0E4D471-02D8-412D-89FE-5E09097AA932}">
      <dgm:prSet/>
      <dgm:spPr/>
      <dgm:t>
        <a:bodyPr/>
        <a:lstStyle/>
        <a:p>
          <a:endParaRPr lang="en-GB"/>
        </a:p>
      </dgm:t>
    </dgm:pt>
    <dgm:pt modelId="{B277BF86-B714-4BB8-8A58-362C56EA1789}" type="sibTrans" cxnId="{A0E4D471-02D8-412D-89FE-5E09097AA932}">
      <dgm:prSet/>
      <dgm:spPr/>
      <dgm:t>
        <a:bodyPr/>
        <a:lstStyle/>
        <a:p>
          <a:endParaRPr lang="en-GB"/>
        </a:p>
      </dgm:t>
    </dgm:pt>
    <dgm:pt modelId="{C72B1D76-398E-4FFA-90AB-9A2A3782BE1B}">
      <dgm:prSet phldrT="[Text]"/>
      <dgm:spPr/>
      <dgm:t>
        <a:bodyPr/>
        <a:lstStyle/>
        <a:p>
          <a:r>
            <a:rPr lang="en-GB" b="1" dirty="0"/>
            <a:t>Digital Engagement Training </a:t>
          </a:r>
        </a:p>
      </dgm:t>
    </dgm:pt>
    <dgm:pt modelId="{6895E521-06ED-4141-9A88-7E9B38FBDE53}" type="parTrans" cxnId="{D15CA168-8281-4CAD-8F84-D73BCE68AE36}">
      <dgm:prSet/>
      <dgm:spPr/>
      <dgm:t>
        <a:bodyPr/>
        <a:lstStyle/>
        <a:p>
          <a:endParaRPr lang="en-GB"/>
        </a:p>
      </dgm:t>
    </dgm:pt>
    <dgm:pt modelId="{11C1E415-39F5-4D4B-93F9-80AA0A2FFCF8}" type="sibTrans" cxnId="{D15CA168-8281-4CAD-8F84-D73BCE68AE36}">
      <dgm:prSet/>
      <dgm:spPr/>
      <dgm:t>
        <a:bodyPr/>
        <a:lstStyle/>
        <a:p>
          <a:endParaRPr lang="en-GB"/>
        </a:p>
      </dgm:t>
    </dgm:pt>
    <dgm:pt modelId="{82BF0D37-5E27-4045-85B7-59895C9BA46E}">
      <dgm:prSet phldrT="[Text]"/>
      <dgm:spPr/>
      <dgm:t>
        <a:bodyPr/>
        <a:lstStyle/>
        <a:p>
          <a:r>
            <a:rPr lang="en-GB" dirty="0"/>
            <a:t>Digital and Community Engagement </a:t>
          </a:r>
        </a:p>
      </dgm:t>
    </dgm:pt>
    <dgm:pt modelId="{110AEEF0-AE93-4D05-AB77-083FB4EE567A}" type="parTrans" cxnId="{9221154C-7454-4773-9F4F-C4CDEEEEAA80}">
      <dgm:prSet/>
      <dgm:spPr/>
      <dgm:t>
        <a:bodyPr/>
        <a:lstStyle/>
        <a:p>
          <a:endParaRPr lang="en-GB"/>
        </a:p>
      </dgm:t>
    </dgm:pt>
    <dgm:pt modelId="{DCF0F361-6CAE-422A-955B-57BBC4337E30}" type="sibTrans" cxnId="{9221154C-7454-4773-9F4F-C4CDEEEEAA80}">
      <dgm:prSet/>
      <dgm:spPr/>
      <dgm:t>
        <a:bodyPr/>
        <a:lstStyle/>
        <a:p>
          <a:endParaRPr lang="en-GB"/>
        </a:p>
      </dgm:t>
    </dgm:pt>
    <dgm:pt modelId="{02E4CF30-CD4A-43BB-8961-E6BDF04076DF}">
      <dgm:prSet phldrT="[Text]"/>
      <dgm:spPr/>
      <dgm:t>
        <a:bodyPr/>
        <a:lstStyle/>
        <a:p>
          <a:r>
            <a:rPr lang="en-GB" dirty="0"/>
            <a:t>Video as a engagement tool</a:t>
          </a:r>
        </a:p>
      </dgm:t>
    </dgm:pt>
    <dgm:pt modelId="{44006035-DF4B-4E8E-849C-B00AF8288238}" type="parTrans" cxnId="{13BC9968-8190-4268-8476-AF2A59A28147}">
      <dgm:prSet/>
      <dgm:spPr/>
      <dgm:t>
        <a:bodyPr/>
        <a:lstStyle/>
        <a:p>
          <a:endParaRPr lang="en-GB"/>
        </a:p>
      </dgm:t>
    </dgm:pt>
    <dgm:pt modelId="{055B4B2A-236A-4384-82EE-B1FC41EDF8A7}" type="sibTrans" cxnId="{13BC9968-8190-4268-8476-AF2A59A28147}">
      <dgm:prSet/>
      <dgm:spPr/>
      <dgm:t>
        <a:bodyPr/>
        <a:lstStyle/>
        <a:p>
          <a:endParaRPr lang="en-GB"/>
        </a:p>
      </dgm:t>
    </dgm:pt>
    <dgm:pt modelId="{8119D082-22FA-4FAC-A033-042963180927}">
      <dgm:prSet phldrT="[Text]"/>
      <dgm:spPr/>
      <dgm:t>
        <a:bodyPr/>
        <a:lstStyle/>
        <a:p>
          <a:r>
            <a:rPr lang="en-GB" b="1" dirty="0"/>
            <a:t>Technology And Engagement</a:t>
          </a:r>
        </a:p>
      </dgm:t>
    </dgm:pt>
    <dgm:pt modelId="{0A4C3AE3-6022-4300-89F7-82D88B953AF5}" type="parTrans" cxnId="{00880131-2C47-4662-A7A1-3F1D3AAD54EA}">
      <dgm:prSet/>
      <dgm:spPr/>
      <dgm:t>
        <a:bodyPr/>
        <a:lstStyle/>
        <a:p>
          <a:endParaRPr lang="en-GB"/>
        </a:p>
      </dgm:t>
    </dgm:pt>
    <dgm:pt modelId="{E4197A5F-C439-4FCA-BBBB-2A82ABCBA238}" type="sibTrans" cxnId="{00880131-2C47-4662-A7A1-3F1D3AAD54EA}">
      <dgm:prSet/>
      <dgm:spPr/>
      <dgm:t>
        <a:bodyPr/>
        <a:lstStyle/>
        <a:p>
          <a:endParaRPr lang="en-GB"/>
        </a:p>
      </dgm:t>
    </dgm:pt>
    <dgm:pt modelId="{E4B8CF2A-4398-4718-A7D7-30213388FDDF}">
      <dgm:prSet phldrT="[Text]"/>
      <dgm:spPr/>
      <dgm:t>
        <a:bodyPr/>
        <a:lstStyle/>
        <a:p>
          <a:r>
            <a:rPr lang="en-GB" dirty="0"/>
            <a:t>Tomorrow’s World now!</a:t>
          </a:r>
        </a:p>
      </dgm:t>
    </dgm:pt>
    <dgm:pt modelId="{AB85A6D8-3B6C-49C7-A72E-0589D2F79F41}" type="parTrans" cxnId="{5478DA0F-1B75-4600-88DD-E9A4B1391B9C}">
      <dgm:prSet/>
      <dgm:spPr/>
      <dgm:t>
        <a:bodyPr/>
        <a:lstStyle/>
        <a:p>
          <a:endParaRPr lang="en-GB"/>
        </a:p>
      </dgm:t>
    </dgm:pt>
    <dgm:pt modelId="{865DDD2A-48C3-4F5A-827B-74B388AAE7A0}" type="sibTrans" cxnId="{5478DA0F-1B75-4600-88DD-E9A4B1391B9C}">
      <dgm:prSet/>
      <dgm:spPr/>
      <dgm:t>
        <a:bodyPr/>
        <a:lstStyle/>
        <a:p>
          <a:endParaRPr lang="en-GB"/>
        </a:p>
      </dgm:t>
    </dgm:pt>
    <dgm:pt modelId="{399D507A-7314-441B-B55A-0DC10E6D81EB}">
      <dgm:prSet phldrT="[Text]"/>
      <dgm:spPr/>
      <dgm:t>
        <a:bodyPr/>
        <a:lstStyle/>
        <a:p>
          <a:r>
            <a:rPr lang="en-GB" dirty="0"/>
            <a:t>Webinars &amp; Guides  - Alexa, Snapchat, Event listings </a:t>
          </a:r>
        </a:p>
      </dgm:t>
    </dgm:pt>
    <dgm:pt modelId="{C2190232-7E6D-470C-9F98-1026B7DA82E0}" type="parTrans" cxnId="{1D5A716A-514C-4011-A399-2139202A75BE}">
      <dgm:prSet/>
      <dgm:spPr/>
      <dgm:t>
        <a:bodyPr/>
        <a:lstStyle/>
        <a:p>
          <a:endParaRPr lang="en-GB"/>
        </a:p>
      </dgm:t>
    </dgm:pt>
    <dgm:pt modelId="{6470AAE4-7EC3-4F50-9FE2-9A11E219B04A}" type="sibTrans" cxnId="{1D5A716A-514C-4011-A399-2139202A75BE}">
      <dgm:prSet/>
      <dgm:spPr/>
      <dgm:t>
        <a:bodyPr/>
        <a:lstStyle/>
        <a:p>
          <a:endParaRPr lang="en-GB"/>
        </a:p>
      </dgm:t>
    </dgm:pt>
    <dgm:pt modelId="{00D4B67C-1BF9-4436-9EE8-DEE131515144}">
      <dgm:prSet phldrT="[Text]"/>
      <dgm:spPr/>
      <dgm:t>
        <a:bodyPr/>
        <a:lstStyle/>
        <a:p>
          <a:r>
            <a:rPr lang="en-GB" dirty="0"/>
            <a:t>Introduction to Response Behaviour </a:t>
          </a:r>
        </a:p>
      </dgm:t>
    </dgm:pt>
    <dgm:pt modelId="{33EA7385-BDBB-46E0-A040-A625160D2D0C}" type="parTrans" cxnId="{8B63FB72-4815-49B4-A202-7B1790EAE3DC}">
      <dgm:prSet/>
      <dgm:spPr/>
      <dgm:t>
        <a:bodyPr/>
        <a:lstStyle/>
        <a:p>
          <a:endParaRPr lang="en-GB"/>
        </a:p>
      </dgm:t>
    </dgm:pt>
    <dgm:pt modelId="{5AAAF563-2CAA-4C87-B0C0-E0271BFCB213}" type="sibTrans" cxnId="{8B63FB72-4815-49B4-A202-7B1790EAE3DC}">
      <dgm:prSet/>
      <dgm:spPr/>
      <dgm:t>
        <a:bodyPr/>
        <a:lstStyle/>
        <a:p>
          <a:endParaRPr lang="en-GB"/>
        </a:p>
      </dgm:t>
    </dgm:pt>
    <dgm:pt modelId="{B5314A70-6227-4E70-8635-955E66660C4A}" type="pres">
      <dgm:prSet presAssocID="{E4E8E3EF-9213-480F-9D5E-C9E9FC728F26}" presName="linear" presStyleCnt="0">
        <dgm:presLayoutVars>
          <dgm:dir/>
          <dgm:resizeHandles val="exact"/>
        </dgm:presLayoutVars>
      </dgm:prSet>
      <dgm:spPr/>
    </dgm:pt>
    <dgm:pt modelId="{767F257D-231E-4244-899F-CDCB4135FEC4}" type="pres">
      <dgm:prSet presAssocID="{30D54738-03B5-4E90-8C4C-292137879011}" presName="comp" presStyleCnt="0"/>
      <dgm:spPr/>
    </dgm:pt>
    <dgm:pt modelId="{C8A20FC0-9BDA-40AA-88CF-B0C6BB401476}" type="pres">
      <dgm:prSet presAssocID="{30D54738-03B5-4E90-8C4C-292137879011}" presName="box" presStyleLbl="node1" presStyleIdx="0" presStyleCnt="3"/>
      <dgm:spPr/>
    </dgm:pt>
    <dgm:pt modelId="{BE8D48E4-CE1A-4A8D-88C5-92A0BEE38641}" type="pres">
      <dgm:prSet presAssocID="{30D54738-03B5-4E90-8C4C-292137879011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</dgm:spPr>
    </dgm:pt>
    <dgm:pt modelId="{7076F490-FA77-44E2-AD3C-75B31A3447A5}" type="pres">
      <dgm:prSet presAssocID="{30D54738-03B5-4E90-8C4C-292137879011}" presName="text" presStyleLbl="node1" presStyleIdx="0" presStyleCnt="3">
        <dgm:presLayoutVars>
          <dgm:bulletEnabled val="1"/>
        </dgm:presLayoutVars>
      </dgm:prSet>
      <dgm:spPr/>
    </dgm:pt>
    <dgm:pt modelId="{C6CA3FCC-7D4D-42BC-9AAA-6275E251F1FD}" type="pres">
      <dgm:prSet presAssocID="{98E9F771-FF13-4D59-8248-78E8923A3F02}" presName="spacer" presStyleCnt="0"/>
      <dgm:spPr/>
    </dgm:pt>
    <dgm:pt modelId="{65C4D7DF-7F0D-4BED-BC8C-A5ED954F24D1}" type="pres">
      <dgm:prSet presAssocID="{C72B1D76-398E-4FFA-90AB-9A2A3782BE1B}" presName="comp" presStyleCnt="0"/>
      <dgm:spPr/>
    </dgm:pt>
    <dgm:pt modelId="{A65DAA3C-0637-4A68-9F23-6DD84790374F}" type="pres">
      <dgm:prSet presAssocID="{C72B1D76-398E-4FFA-90AB-9A2A3782BE1B}" presName="box" presStyleLbl="node1" presStyleIdx="1" presStyleCnt="3"/>
      <dgm:spPr/>
    </dgm:pt>
    <dgm:pt modelId="{623F2B3A-AF10-41ED-BEF7-64A8DC2F0D62}" type="pres">
      <dgm:prSet presAssocID="{C72B1D76-398E-4FFA-90AB-9A2A3782BE1B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</dgm:spPr>
    </dgm:pt>
    <dgm:pt modelId="{2BC9A21D-1427-45EF-AB47-BBEABC10798D}" type="pres">
      <dgm:prSet presAssocID="{C72B1D76-398E-4FFA-90AB-9A2A3782BE1B}" presName="text" presStyleLbl="node1" presStyleIdx="1" presStyleCnt="3">
        <dgm:presLayoutVars>
          <dgm:bulletEnabled val="1"/>
        </dgm:presLayoutVars>
      </dgm:prSet>
      <dgm:spPr/>
    </dgm:pt>
    <dgm:pt modelId="{B3086068-CC06-4B36-B840-42C5B35DD7E2}" type="pres">
      <dgm:prSet presAssocID="{11C1E415-39F5-4D4B-93F9-80AA0A2FFCF8}" presName="spacer" presStyleCnt="0"/>
      <dgm:spPr/>
    </dgm:pt>
    <dgm:pt modelId="{22E2FEC9-2E63-4FDD-85FD-2C5DAF23D656}" type="pres">
      <dgm:prSet presAssocID="{8119D082-22FA-4FAC-A033-042963180927}" presName="comp" presStyleCnt="0"/>
      <dgm:spPr/>
    </dgm:pt>
    <dgm:pt modelId="{5897238C-BDBE-47F0-9FB5-99B5CCF6A603}" type="pres">
      <dgm:prSet presAssocID="{8119D082-22FA-4FAC-A033-042963180927}" presName="box" presStyleLbl="node1" presStyleIdx="2" presStyleCnt="3"/>
      <dgm:spPr/>
    </dgm:pt>
    <dgm:pt modelId="{B8119536-0093-44BC-A968-92C66EC5A47E}" type="pres">
      <dgm:prSet presAssocID="{8119D082-22FA-4FAC-A033-042963180927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37C8AB5B-426D-4ABE-A925-7F4D8EB9E3F0}" type="pres">
      <dgm:prSet presAssocID="{8119D082-22FA-4FAC-A033-042963180927}" presName="text" presStyleLbl="node1" presStyleIdx="2" presStyleCnt="3">
        <dgm:presLayoutVars>
          <dgm:bulletEnabled val="1"/>
        </dgm:presLayoutVars>
      </dgm:prSet>
      <dgm:spPr/>
    </dgm:pt>
  </dgm:ptLst>
  <dgm:cxnLst>
    <dgm:cxn modelId="{F54D4B0D-38DB-45DE-BD3D-1955A1957474}" type="presOf" srcId="{00D4B67C-1BF9-4436-9EE8-DEE131515144}" destId="{7076F490-FA77-44E2-AD3C-75B31A3447A5}" srcOrd="1" destOrd="3" presId="urn:microsoft.com/office/officeart/2005/8/layout/vList4"/>
    <dgm:cxn modelId="{5478DA0F-1B75-4600-88DD-E9A4B1391B9C}" srcId="{8119D082-22FA-4FAC-A033-042963180927}" destId="{E4B8CF2A-4398-4718-A7D7-30213388FDDF}" srcOrd="0" destOrd="0" parTransId="{AB85A6D8-3B6C-49C7-A72E-0589D2F79F41}" sibTransId="{865DDD2A-48C3-4F5A-827B-74B388AAE7A0}"/>
    <dgm:cxn modelId="{C3CB8D11-118E-4CCF-B6BB-C09AE672D564}" type="presOf" srcId="{399D507A-7314-441B-B55A-0DC10E6D81EB}" destId="{37C8AB5B-426D-4ABE-A925-7F4D8EB9E3F0}" srcOrd="1" destOrd="2" presId="urn:microsoft.com/office/officeart/2005/8/layout/vList4"/>
    <dgm:cxn modelId="{3F9C6712-CC94-4B36-B8D4-1CA92B477C9A}" type="presOf" srcId="{8E3607FE-F136-4885-895D-A93C24212B3B}" destId="{7076F490-FA77-44E2-AD3C-75B31A3447A5}" srcOrd="1" destOrd="1" presId="urn:microsoft.com/office/officeart/2005/8/layout/vList4"/>
    <dgm:cxn modelId="{DBBA2A16-16D9-45A8-A09D-FCC1C8D611F3}" type="presOf" srcId="{E4E8E3EF-9213-480F-9D5E-C9E9FC728F26}" destId="{B5314A70-6227-4E70-8635-955E66660C4A}" srcOrd="0" destOrd="0" presId="urn:microsoft.com/office/officeart/2005/8/layout/vList4"/>
    <dgm:cxn modelId="{C65E6524-F5A1-4564-8F38-F6FFC3A9964B}" type="presOf" srcId="{8119D082-22FA-4FAC-A033-042963180927}" destId="{37C8AB5B-426D-4ABE-A925-7F4D8EB9E3F0}" srcOrd="1" destOrd="0" presId="urn:microsoft.com/office/officeart/2005/8/layout/vList4"/>
    <dgm:cxn modelId="{00880131-2C47-4662-A7A1-3F1D3AAD54EA}" srcId="{E4E8E3EF-9213-480F-9D5E-C9E9FC728F26}" destId="{8119D082-22FA-4FAC-A033-042963180927}" srcOrd="2" destOrd="0" parTransId="{0A4C3AE3-6022-4300-89F7-82D88B953AF5}" sibTransId="{E4197A5F-C439-4FCA-BBBB-2A82ABCBA238}"/>
    <dgm:cxn modelId="{D1CE4734-DFCA-4763-9E86-204A9FAF2AA6}" type="presOf" srcId="{02E4CF30-CD4A-43BB-8961-E6BDF04076DF}" destId="{A65DAA3C-0637-4A68-9F23-6DD84790374F}" srcOrd="0" destOrd="2" presId="urn:microsoft.com/office/officeart/2005/8/layout/vList4"/>
    <dgm:cxn modelId="{BE59E334-1299-42B9-8F95-71597AB6F39B}" type="presOf" srcId="{C72B1D76-398E-4FFA-90AB-9A2A3782BE1B}" destId="{2BC9A21D-1427-45EF-AB47-BBEABC10798D}" srcOrd="1" destOrd="0" presId="urn:microsoft.com/office/officeart/2005/8/layout/vList4"/>
    <dgm:cxn modelId="{C9FCAB35-297B-48F7-BEB3-1A160769B781}" type="presOf" srcId="{30D54738-03B5-4E90-8C4C-292137879011}" destId="{7076F490-FA77-44E2-AD3C-75B31A3447A5}" srcOrd="1" destOrd="0" presId="urn:microsoft.com/office/officeart/2005/8/layout/vList4"/>
    <dgm:cxn modelId="{57DFEB3A-8203-42C6-BADF-6FDF5BCA022F}" srcId="{E4E8E3EF-9213-480F-9D5E-C9E9FC728F26}" destId="{30D54738-03B5-4E90-8C4C-292137879011}" srcOrd="0" destOrd="0" parTransId="{A29BD038-E184-4840-8B22-6DD91333A586}" sibTransId="{98E9F771-FF13-4D59-8248-78E8923A3F02}"/>
    <dgm:cxn modelId="{76FDA260-A638-454A-9C76-6A5A8C836BE7}" type="presOf" srcId="{00D4B67C-1BF9-4436-9EE8-DEE131515144}" destId="{C8A20FC0-9BDA-40AA-88CF-B0C6BB401476}" srcOrd="0" destOrd="3" presId="urn:microsoft.com/office/officeart/2005/8/layout/vList4"/>
    <dgm:cxn modelId="{C5271344-F9B1-49CD-9FDC-E25350EE34B1}" type="presOf" srcId="{E4B8CF2A-4398-4718-A7D7-30213388FDDF}" destId="{37C8AB5B-426D-4ABE-A925-7F4D8EB9E3F0}" srcOrd="1" destOrd="1" presId="urn:microsoft.com/office/officeart/2005/8/layout/vList4"/>
    <dgm:cxn modelId="{6ABCD647-81F8-4595-A2AA-30C25A2A2C3E}" type="presOf" srcId="{82BF0D37-5E27-4045-85B7-59895C9BA46E}" destId="{2BC9A21D-1427-45EF-AB47-BBEABC10798D}" srcOrd="1" destOrd="1" presId="urn:microsoft.com/office/officeart/2005/8/layout/vList4"/>
    <dgm:cxn modelId="{13BC9968-8190-4268-8476-AF2A59A28147}" srcId="{C72B1D76-398E-4FFA-90AB-9A2A3782BE1B}" destId="{02E4CF30-CD4A-43BB-8961-E6BDF04076DF}" srcOrd="1" destOrd="0" parTransId="{44006035-DF4B-4E8E-849C-B00AF8288238}" sibTransId="{055B4B2A-236A-4384-82EE-B1FC41EDF8A7}"/>
    <dgm:cxn modelId="{D15CA168-8281-4CAD-8F84-D73BCE68AE36}" srcId="{E4E8E3EF-9213-480F-9D5E-C9E9FC728F26}" destId="{C72B1D76-398E-4FFA-90AB-9A2A3782BE1B}" srcOrd="1" destOrd="0" parTransId="{6895E521-06ED-4141-9A88-7E9B38FBDE53}" sibTransId="{11C1E415-39F5-4D4B-93F9-80AA0A2FFCF8}"/>
    <dgm:cxn modelId="{1D5A716A-514C-4011-A399-2139202A75BE}" srcId="{8119D082-22FA-4FAC-A033-042963180927}" destId="{399D507A-7314-441B-B55A-0DC10E6D81EB}" srcOrd="1" destOrd="0" parTransId="{C2190232-7E6D-470C-9F98-1026B7DA82E0}" sibTransId="{6470AAE4-7EC3-4F50-9FE2-9A11E219B04A}"/>
    <dgm:cxn modelId="{268BE54A-7AA0-4E3F-81D2-67669854E6AD}" type="presOf" srcId="{02E4CF30-CD4A-43BB-8961-E6BDF04076DF}" destId="{2BC9A21D-1427-45EF-AB47-BBEABC10798D}" srcOrd="1" destOrd="2" presId="urn:microsoft.com/office/officeart/2005/8/layout/vList4"/>
    <dgm:cxn modelId="{9221154C-7454-4773-9F4F-C4CDEEEEAA80}" srcId="{C72B1D76-398E-4FFA-90AB-9A2A3782BE1B}" destId="{82BF0D37-5E27-4045-85B7-59895C9BA46E}" srcOrd="0" destOrd="0" parTransId="{110AEEF0-AE93-4D05-AB77-083FB4EE567A}" sibTransId="{DCF0F361-6CAE-422A-955B-57BBC4337E30}"/>
    <dgm:cxn modelId="{88D8B170-A436-4524-9CDA-9E33A0A80341}" type="presOf" srcId="{7A1724C6-33C5-4B72-80BA-7E8A33D50BEB}" destId="{7076F490-FA77-44E2-AD3C-75B31A3447A5}" srcOrd="1" destOrd="2" presId="urn:microsoft.com/office/officeart/2005/8/layout/vList4"/>
    <dgm:cxn modelId="{A0E4D471-02D8-412D-89FE-5E09097AA932}" srcId="{30D54738-03B5-4E90-8C4C-292137879011}" destId="{7A1724C6-33C5-4B72-80BA-7E8A33D50BEB}" srcOrd="1" destOrd="0" parTransId="{15935F46-2B2B-40A1-81FA-5C16D0B932F6}" sibTransId="{B277BF86-B714-4BB8-8A58-362C56EA1789}"/>
    <dgm:cxn modelId="{8B63FB72-4815-49B4-A202-7B1790EAE3DC}" srcId="{30D54738-03B5-4E90-8C4C-292137879011}" destId="{00D4B67C-1BF9-4436-9EE8-DEE131515144}" srcOrd="2" destOrd="0" parTransId="{33EA7385-BDBB-46E0-A040-A625160D2D0C}" sibTransId="{5AAAF563-2CAA-4C87-B0C0-E0271BFCB213}"/>
    <dgm:cxn modelId="{FCEDCA7F-17BB-4A1F-A5F2-56A8CBEE7813}" type="presOf" srcId="{399D507A-7314-441B-B55A-0DC10E6D81EB}" destId="{5897238C-BDBE-47F0-9FB5-99B5CCF6A603}" srcOrd="0" destOrd="2" presId="urn:microsoft.com/office/officeart/2005/8/layout/vList4"/>
    <dgm:cxn modelId="{A245948D-A05F-4941-9B71-A71F8EF880A7}" type="presOf" srcId="{30D54738-03B5-4E90-8C4C-292137879011}" destId="{C8A20FC0-9BDA-40AA-88CF-B0C6BB401476}" srcOrd="0" destOrd="0" presId="urn:microsoft.com/office/officeart/2005/8/layout/vList4"/>
    <dgm:cxn modelId="{E071AE94-43EC-4D03-A152-E220A9F0D469}" type="presOf" srcId="{C72B1D76-398E-4FFA-90AB-9A2A3782BE1B}" destId="{A65DAA3C-0637-4A68-9F23-6DD84790374F}" srcOrd="0" destOrd="0" presId="urn:microsoft.com/office/officeart/2005/8/layout/vList4"/>
    <dgm:cxn modelId="{E9D3C995-2ED0-4042-8D26-6CF6773EA9ED}" srcId="{30D54738-03B5-4E90-8C4C-292137879011}" destId="{8E3607FE-F136-4885-895D-A93C24212B3B}" srcOrd="0" destOrd="0" parTransId="{E2E66F0C-679A-4DBB-852D-0FA7A4250D07}" sibTransId="{E65F2389-D096-47CA-A8B7-9F5815A3D2FD}"/>
    <dgm:cxn modelId="{CB1C74B2-B15E-4E4F-A453-AEB4B812DB2D}" type="presOf" srcId="{82BF0D37-5E27-4045-85B7-59895C9BA46E}" destId="{A65DAA3C-0637-4A68-9F23-6DD84790374F}" srcOrd="0" destOrd="1" presId="urn:microsoft.com/office/officeart/2005/8/layout/vList4"/>
    <dgm:cxn modelId="{7461DDB5-E3D4-47C4-89F5-D6CBEE34BF3C}" type="presOf" srcId="{8E3607FE-F136-4885-895D-A93C24212B3B}" destId="{C8A20FC0-9BDA-40AA-88CF-B0C6BB401476}" srcOrd="0" destOrd="1" presId="urn:microsoft.com/office/officeart/2005/8/layout/vList4"/>
    <dgm:cxn modelId="{5237B2BB-DF64-497F-9BE5-63FE9FC5D1A6}" type="presOf" srcId="{E4B8CF2A-4398-4718-A7D7-30213388FDDF}" destId="{5897238C-BDBE-47F0-9FB5-99B5CCF6A603}" srcOrd="0" destOrd="1" presId="urn:microsoft.com/office/officeart/2005/8/layout/vList4"/>
    <dgm:cxn modelId="{A218E5C6-8F48-43F3-8A32-7A742CA1E7A1}" type="presOf" srcId="{8119D082-22FA-4FAC-A033-042963180927}" destId="{5897238C-BDBE-47F0-9FB5-99B5CCF6A603}" srcOrd="0" destOrd="0" presId="urn:microsoft.com/office/officeart/2005/8/layout/vList4"/>
    <dgm:cxn modelId="{F91866EB-02E8-465E-8F42-791B87C6DA93}" type="presOf" srcId="{7A1724C6-33C5-4B72-80BA-7E8A33D50BEB}" destId="{C8A20FC0-9BDA-40AA-88CF-B0C6BB401476}" srcOrd="0" destOrd="2" presId="urn:microsoft.com/office/officeart/2005/8/layout/vList4"/>
    <dgm:cxn modelId="{769B1E23-1D6D-4031-8807-0C2AEDB37641}" type="presParOf" srcId="{B5314A70-6227-4E70-8635-955E66660C4A}" destId="{767F257D-231E-4244-899F-CDCB4135FEC4}" srcOrd="0" destOrd="0" presId="urn:microsoft.com/office/officeart/2005/8/layout/vList4"/>
    <dgm:cxn modelId="{24B49D0A-B40F-4884-B12F-5F9018343CED}" type="presParOf" srcId="{767F257D-231E-4244-899F-CDCB4135FEC4}" destId="{C8A20FC0-9BDA-40AA-88CF-B0C6BB401476}" srcOrd="0" destOrd="0" presId="urn:microsoft.com/office/officeart/2005/8/layout/vList4"/>
    <dgm:cxn modelId="{1903A79E-6C36-401C-8AC0-32698B5D3A95}" type="presParOf" srcId="{767F257D-231E-4244-899F-CDCB4135FEC4}" destId="{BE8D48E4-CE1A-4A8D-88C5-92A0BEE38641}" srcOrd="1" destOrd="0" presId="urn:microsoft.com/office/officeart/2005/8/layout/vList4"/>
    <dgm:cxn modelId="{2861DFC9-1067-4BC8-9644-2EC2990DBC29}" type="presParOf" srcId="{767F257D-231E-4244-899F-CDCB4135FEC4}" destId="{7076F490-FA77-44E2-AD3C-75B31A3447A5}" srcOrd="2" destOrd="0" presId="urn:microsoft.com/office/officeart/2005/8/layout/vList4"/>
    <dgm:cxn modelId="{D9D33CFF-BAB5-4FEB-81EA-F3CC57722B0F}" type="presParOf" srcId="{B5314A70-6227-4E70-8635-955E66660C4A}" destId="{C6CA3FCC-7D4D-42BC-9AAA-6275E251F1FD}" srcOrd="1" destOrd="0" presId="urn:microsoft.com/office/officeart/2005/8/layout/vList4"/>
    <dgm:cxn modelId="{09C16EAB-4C77-4571-8C51-7716D49A7F59}" type="presParOf" srcId="{B5314A70-6227-4E70-8635-955E66660C4A}" destId="{65C4D7DF-7F0D-4BED-BC8C-A5ED954F24D1}" srcOrd="2" destOrd="0" presId="urn:microsoft.com/office/officeart/2005/8/layout/vList4"/>
    <dgm:cxn modelId="{7938F36A-2644-496C-B092-B41E3BEE4D7B}" type="presParOf" srcId="{65C4D7DF-7F0D-4BED-BC8C-A5ED954F24D1}" destId="{A65DAA3C-0637-4A68-9F23-6DD84790374F}" srcOrd="0" destOrd="0" presId="urn:microsoft.com/office/officeart/2005/8/layout/vList4"/>
    <dgm:cxn modelId="{6C6EFD9B-2731-4313-B7CA-8C5D57A17490}" type="presParOf" srcId="{65C4D7DF-7F0D-4BED-BC8C-A5ED954F24D1}" destId="{623F2B3A-AF10-41ED-BEF7-64A8DC2F0D62}" srcOrd="1" destOrd="0" presId="urn:microsoft.com/office/officeart/2005/8/layout/vList4"/>
    <dgm:cxn modelId="{2E6C6D62-016D-4E37-8F08-7E56F4EF7450}" type="presParOf" srcId="{65C4D7DF-7F0D-4BED-BC8C-A5ED954F24D1}" destId="{2BC9A21D-1427-45EF-AB47-BBEABC10798D}" srcOrd="2" destOrd="0" presId="urn:microsoft.com/office/officeart/2005/8/layout/vList4"/>
    <dgm:cxn modelId="{7BA6E683-D9B1-4D32-9BA1-1D24F592B4EC}" type="presParOf" srcId="{B5314A70-6227-4E70-8635-955E66660C4A}" destId="{B3086068-CC06-4B36-B840-42C5B35DD7E2}" srcOrd="3" destOrd="0" presId="urn:microsoft.com/office/officeart/2005/8/layout/vList4"/>
    <dgm:cxn modelId="{AFA79094-AB56-40CE-8AC2-F35B83E2CC43}" type="presParOf" srcId="{B5314A70-6227-4E70-8635-955E66660C4A}" destId="{22E2FEC9-2E63-4FDD-85FD-2C5DAF23D656}" srcOrd="4" destOrd="0" presId="urn:microsoft.com/office/officeart/2005/8/layout/vList4"/>
    <dgm:cxn modelId="{903585A3-8946-40D4-8D6C-768C1BA29307}" type="presParOf" srcId="{22E2FEC9-2E63-4FDD-85FD-2C5DAF23D656}" destId="{5897238C-BDBE-47F0-9FB5-99B5CCF6A603}" srcOrd="0" destOrd="0" presId="urn:microsoft.com/office/officeart/2005/8/layout/vList4"/>
    <dgm:cxn modelId="{2908E120-D5B6-46DC-8AF6-0AF10AE0584E}" type="presParOf" srcId="{22E2FEC9-2E63-4FDD-85FD-2C5DAF23D656}" destId="{B8119536-0093-44BC-A968-92C66EC5A47E}" srcOrd="1" destOrd="0" presId="urn:microsoft.com/office/officeart/2005/8/layout/vList4"/>
    <dgm:cxn modelId="{BA3C8354-8449-4F96-8D3C-9E6F42497CAD}" type="presParOf" srcId="{22E2FEC9-2E63-4FDD-85FD-2C5DAF23D656}" destId="{37C8AB5B-426D-4ABE-A925-7F4D8EB9E3F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20FC0-9BDA-40AA-88CF-B0C6BB401476}">
      <dsp:nvSpPr>
        <dsp:cNvPr id="0" name=""/>
        <dsp:cNvSpPr/>
      </dsp:nvSpPr>
      <dsp:spPr>
        <a:xfrm>
          <a:off x="0" y="0"/>
          <a:ext cx="6746168" cy="1534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Communication Training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Plain language in Housing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Accessible Communications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Introduction to Response Behaviour </a:t>
          </a:r>
        </a:p>
      </dsp:txBody>
      <dsp:txXfrm>
        <a:off x="1502704" y="0"/>
        <a:ext cx="5243463" cy="1534705"/>
      </dsp:txXfrm>
    </dsp:sp>
    <dsp:sp modelId="{BE8D48E4-CE1A-4A8D-88C5-92A0BEE38641}">
      <dsp:nvSpPr>
        <dsp:cNvPr id="0" name=""/>
        <dsp:cNvSpPr/>
      </dsp:nvSpPr>
      <dsp:spPr>
        <a:xfrm>
          <a:off x="153470" y="153470"/>
          <a:ext cx="1349233" cy="1227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DAA3C-0637-4A68-9F23-6DD84790374F}">
      <dsp:nvSpPr>
        <dsp:cNvPr id="0" name=""/>
        <dsp:cNvSpPr/>
      </dsp:nvSpPr>
      <dsp:spPr>
        <a:xfrm>
          <a:off x="0" y="1688175"/>
          <a:ext cx="6746168" cy="1534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Digital Engagement Training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Digital and Community Engagement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Video as a engagement tool</a:t>
          </a:r>
        </a:p>
      </dsp:txBody>
      <dsp:txXfrm>
        <a:off x="1502704" y="1688175"/>
        <a:ext cx="5243463" cy="1534705"/>
      </dsp:txXfrm>
    </dsp:sp>
    <dsp:sp modelId="{623F2B3A-AF10-41ED-BEF7-64A8DC2F0D62}">
      <dsp:nvSpPr>
        <dsp:cNvPr id="0" name=""/>
        <dsp:cNvSpPr/>
      </dsp:nvSpPr>
      <dsp:spPr>
        <a:xfrm>
          <a:off x="153470" y="1841646"/>
          <a:ext cx="1349233" cy="1227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7238C-BDBE-47F0-9FB5-99B5CCF6A603}">
      <dsp:nvSpPr>
        <dsp:cNvPr id="0" name=""/>
        <dsp:cNvSpPr/>
      </dsp:nvSpPr>
      <dsp:spPr>
        <a:xfrm>
          <a:off x="0" y="3376351"/>
          <a:ext cx="6746168" cy="1534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Technology And Engagement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Tomorrow’s World now!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Webinars &amp; Guides  - Alexa, Snapchat, Event listings </a:t>
          </a:r>
        </a:p>
      </dsp:txBody>
      <dsp:txXfrm>
        <a:off x="1502704" y="3376351"/>
        <a:ext cx="5243463" cy="1534705"/>
      </dsp:txXfrm>
    </dsp:sp>
    <dsp:sp modelId="{B8119536-0093-44BC-A968-92C66EC5A47E}">
      <dsp:nvSpPr>
        <dsp:cNvPr id="0" name=""/>
        <dsp:cNvSpPr/>
      </dsp:nvSpPr>
      <dsp:spPr>
        <a:xfrm>
          <a:off x="153470" y="3529822"/>
          <a:ext cx="1349233" cy="1227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CF5F53-A168-42F4-8639-BB77F243FE84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C2B4D25-EA0C-4925-9A70-C1274A334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3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5DF06D-190E-4A92-B131-FFDCE8E17303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668EDE-17A1-434F-B985-46D95B893E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5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68EDE-17A1-434F-B985-46D95B893E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7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</a:t>
            </a:r>
            <a:r>
              <a:rPr lang="en-GB" dirty="0" err="1"/>
              <a:t>Dinas</a:t>
            </a:r>
            <a:r>
              <a:rPr lang="en-GB" dirty="0"/>
              <a:t> Powys</a:t>
            </a:r>
          </a:p>
          <a:p>
            <a:r>
              <a:rPr lang="en-GB" dirty="0"/>
              <a:t>Live in Penarth</a:t>
            </a:r>
          </a:p>
          <a:p>
            <a:r>
              <a:rPr lang="en-GB" dirty="0"/>
              <a:t>Passionate Barry Town supporter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68EDE-17A1-434F-B985-46D95B893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02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PASCymru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instagram.com/tpas_cymru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youtube.com/channel/UCGvKnv6czn15w9EulMc390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www.linkedin.com/company/tenant-participation-advisory-service-cymru" TargetMode="External"/><Relationship Id="rId4" Type="http://schemas.openxmlformats.org/officeDocument/2006/relationships/hyperlink" Target="https://www.facebook.com/tpas.cymru" TargetMode="External"/><Relationship Id="rId9" Type="http://schemas.openxmlformats.org/officeDocument/2006/relationships/image" Target="../media/image7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hyperlink" Target="https://www.facebook.com/tpas.cymru" TargetMode="External"/><Relationship Id="rId7" Type="http://schemas.openxmlformats.org/officeDocument/2006/relationships/hyperlink" Target="https://twitter.com/TPASCymru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hyperlink" Target="https://www.instagram.com/tpas_cymru/" TargetMode="External"/><Relationship Id="rId5" Type="http://schemas.openxmlformats.org/officeDocument/2006/relationships/hyperlink" Target="https://www.youtube.com/channel/UCGvKnv6czn15w9EulMc390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ww.linkedin.com/company/tenant-participation-advisory-service-cymru" TargetMode="Externa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instagram.com/tpas_cymru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channel/UCGvKnv6czn15w9EulMc390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hyperlink" Target="https://www.linkedin.com/company/tenant-participation-advisory-service-cymru" TargetMode="External"/><Relationship Id="rId5" Type="http://schemas.openxmlformats.org/officeDocument/2006/relationships/hyperlink" Target="https://www.facebook.com/tpas.cymru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twitter.com/TPASCymru" TargetMode="External"/><Relationship Id="rId1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PASCymru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instagram.com/tpas_cymru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GvKnv6czn15w9EulMc390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www.linkedin.com/company/tenant-participation-advisory-service-cymru" TargetMode="External"/><Relationship Id="rId4" Type="http://schemas.openxmlformats.org/officeDocument/2006/relationships/hyperlink" Target="https://www.facebook.com/tpas.cymru" TargetMode="External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hyperlink" Target="https://www.facebook.com/tpas.cymru" TargetMode="External"/><Relationship Id="rId7" Type="http://schemas.openxmlformats.org/officeDocument/2006/relationships/hyperlink" Target="https://twitter.com/TPASCymru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hyperlink" Target="https://www.instagram.com/tpas_cymru/" TargetMode="External"/><Relationship Id="rId5" Type="http://schemas.openxmlformats.org/officeDocument/2006/relationships/hyperlink" Target="https://www.youtube.com/channel/UCGvKnv6czn15w9EulMc390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ww.linkedin.com/company/tenant-participation-advisory-service-cymru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instagram.com/tpas_cymru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channel/UCGvKnv6czn15w9EulMc390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s://www.linkedin.com/company/tenant-participation-advisory-service-cymru" TargetMode="External"/><Relationship Id="rId5" Type="http://schemas.openxmlformats.org/officeDocument/2006/relationships/hyperlink" Target="https://www.facebook.com/tpas.cymru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twitter.com/TPASCymru" TargetMode="External"/><Relationship Id="rId1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PASCymru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instagram.com/tpas_cymru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youtube.com/channel/UCGvKnv6czn15w9EulMc390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www.linkedin.com/company/tenant-participation-advisory-service-cymru" TargetMode="External"/><Relationship Id="rId4" Type="http://schemas.openxmlformats.org/officeDocument/2006/relationships/hyperlink" Target="https://www.facebook.com/tpas.cymru" TargetMode="External"/><Relationship Id="rId9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hyperlink" Target="https://www.facebook.com/tpas.cymru" TargetMode="External"/><Relationship Id="rId7" Type="http://schemas.openxmlformats.org/officeDocument/2006/relationships/hyperlink" Target="https://twitter.com/TPASCymru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hyperlink" Target="https://www.instagram.com/tpas_cymru/" TargetMode="External"/><Relationship Id="rId5" Type="http://schemas.openxmlformats.org/officeDocument/2006/relationships/hyperlink" Target="https://www.youtube.com/channel/UCGvKnv6czn15w9EulMc390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ww.linkedin.com/company/tenant-participation-advisory-service-cymru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instagram.com/tpas_cymru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channel/UCGvKnv6czn15w9EulMc390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hyperlink" Target="https://www.linkedin.com/company/tenant-participation-advisory-service-cymru" TargetMode="External"/><Relationship Id="rId5" Type="http://schemas.openxmlformats.org/officeDocument/2006/relationships/hyperlink" Target="https://www.facebook.com/tpas.cymru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twitter.com/TPASCymru" TargetMode="External"/><Relationship Id="rId1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PASCymru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instagram.com/tpas_cymru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youtube.com/channel/UCGvKnv6czn15w9EulMc390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www.linkedin.com/company/tenant-participation-advisory-service-cymru" TargetMode="External"/><Relationship Id="rId4" Type="http://schemas.openxmlformats.org/officeDocument/2006/relationships/hyperlink" Target="https://www.facebook.com/tpas.cymru" TargetMode="External"/><Relationship Id="rId9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hyperlink" Target="https://www.facebook.com/tpas.cymru" TargetMode="External"/><Relationship Id="rId7" Type="http://schemas.openxmlformats.org/officeDocument/2006/relationships/hyperlink" Target="https://twitter.com/TPASCymru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hyperlink" Target="https://www.instagram.com/tpas_cymru/" TargetMode="External"/><Relationship Id="rId5" Type="http://schemas.openxmlformats.org/officeDocument/2006/relationships/hyperlink" Target="https://www.youtube.com/channel/UCGvKnv6czn15w9EulMc390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ww.linkedin.com/company/tenant-participation-advisory-service-cymru" TargetMode="Externa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instagram.com/tpas_cymru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channel/UCGvKnv6czn15w9EulMc390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hyperlink" Target="https://www.linkedin.com/company/tenant-participation-advisory-service-cymru" TargetMode="External"/><Relationship Id="rId5" Type="http://schemas.openxmlformats.org/officeDocument/2006/relationships/hyperlink" Target="https://www.facebook.com/tpas.cymru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twitter.com/TPASCymru" TargetMode="External"/><Relationship Id="rId14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f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906" y="5012572"/>
            <a:ext cx="5638800" cy="55435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906" y="5659582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33" y="170821"/>
            <a:ext cx="3547977" cy="2626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loud]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134471"/>
            <a:ext cx="610782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4854316"/>
          </a:xfrm>
        </p:spPr>
        <p:txBody>
          <a:bodyPr/>
          <a:lstStyle>
            <a:lvl1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1pPr>
            <a:lvl2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2pPr>
            <a:lvl3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3pPr>
            <a:lvl4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4pPr>
            <a:lvl5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56048-E3EC-48F9-9A11-C0C8880C7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5247" y="205169"/>
            <a:ext cx="2720150" cy="1291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59F8F-F361-4247-B9C7-2E0B79D73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8720" y="69290"/>
            <a:ext cx="1087504" cy="516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1FBAB-A543-4F71-A4D8-54BEEE977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7864" y="243147"/>
            <a:ext cx="1435323" cy="7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43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007DA9"/>
              </a:buClr>
              <a:defRPr sz="1800"/>
            </a:lvl1pPr>
            <a:lvl2pPr>
              <a:buClr>
                <a:srgbClr val="007DA9"/>
              </a:buClr>
              <a:defRPr sz="1800"/>
            </a:lvl2pPr>
            <a:lvl3pPr>
              <a:buClr>
                <a:srgbClr val="007DA9"/>
              </a:buClr>
              <a:defRPr sz="1800"/>
            </a:lvl3pPr>
            <a:lvl4pPr>
              <a:buClr>
                <a:srgbClr val="007DA9"/>
              </a:buClr>
              <a:defRPr sz="1800"/>
            </a:lvl4pPr>
            <a:lvl5pPr>
              <a:buClr>
                <a:srgbClr val="007DA9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rgbClr val="EA5100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007DA9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612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>
                <a:latin typeface="Myriad Pro Light" panose="020B0403030403020204" pitchFamily="34" charset="0"/>
              </a:defRPr>
            </a:lvl1pPr>
            <a:lvl2pPr>
              <a:defRPr sz="1800">
                <a:latin typeface="Myriad Pro Light" panose="020B0403030403020204" pitchFamily="34" charset="0"/>
              </a:defRPr>
            </a:lvl2pPr>
            <a:lvl3pPr>
              <a:defRPr sz="1800">
                <a:latin typeface="Myriad Pro Light" panose="020B0403030403020204" pitchFamily="34" charset="0"/>
              </a:defRPr>
            </a:lvl3pPr>
            <a:lvl4pPr>
              <a:defRPr sz="1800">
                <a:latin typeface="Myriad Pro Light" panose="020B0403030403020204" pitchFamily="34" charset="0"/>
              </a:defRPr>
            </a:lvl4pPr>
            <a:lvl5pPr>
              <a:defRPr sz="1800">
                <a:latin typeface="Myriad Pro Light" panose="020B04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564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rgbClr val="146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>
                <a:latin typeface="Myriad Pro Light" panose="020B0403030403020204" pitchFamily="34" charset="0"/>
              </a:defRPr>
            </a:lvl1pPr>
            <a:lvl2pPr>
              <a:defRPr sz="1800">
                <a:latin typeface="Myriad Pro Light" panose="020B0403030403020204" pitchFamily="34" charset="0"/>
              </a:defRPr>
            </a:lvl2pPr>
            <a:lvl3pPr>
              <a:defRPr sz="1800">
                <a:latin typeface="Myriad Pro Light" panose="020B0403030403020204" pitchFamily="34" charset="0"/>
              </a:defRPr>
            </a:lvl3pPr>
            <a:lvl4pPr>
              <a:defRPr sz="1800">
                <a:latin typeface="Myriad Pro Light" panose="020B0403030403020204" pitchFamily="34" charset="0"/>
              </a:defRPr>
            </a:lvl4pPr>
            <a:lvl5pPr>
              <a:defRPr sz="1800">
                <a:latin typeface="Myriad Pro Light" panose="020B04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740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th Contact Details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North Wales Office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89" y="4048883"/>
            <a:ext cx="2016407" cy="2809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1404" y="574124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6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0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2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7549F-E800-4F1F-A73E-F809C2F1ACB8}"/>
              </a:ext>
            </a:extLst>
          </p:cNvPr>
          <p:cNvSpPr txBox="1"/>
          <p:nvPr userDrawn="1"/>
        </p:nvSpPr>
        <p:spPr>
          <a:xfrm>
            <a:off x="4360404" y="2689630"/>
            <a:ext cx="44452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77 Conway Road</a:t>
            </a:r>
          </a:p>
          <a:p>
            <a:pPr lvl="0" algn="r"/>
            <a: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Colwyn Bay</a:t>
            </a:r>
          </a:p>
          <a:p>
            <a:pPr lvl="0" algn="r"/>
            <a: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Conwy</a:t>
            </a:r>
          </a:p>
          <a:p>
            <a:pPr lvl="0" algn="r"/>
            <a: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LL29 7LN</a:t>
            </a:r>
          </a:p>
          <a:p>
            <a:pPr lvl="0" algn="r"/>
            <a:endParaRPr lang="en-GB" sz="16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lvl="0" algn="r"/>
            <a: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01492 593046</a:t>
            </a:r>
          </a:p>
          <a:p>
            <a:pPr lvl="0" algn="r"/>
            <a:r>
              <a:rPr lang="en-GB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enquiries@tpas.cymru</a:t>
            </a:r>
            <a:endParaRPr lang="en-GB" sz="16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0552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uth Contact Details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87" y="3433156"/>
            <a:ext cx="2473036" cy="3433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1044" y="5489046"/>
            <a:ext cx="998086" cy="13855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South Wales Office</a:t>
            </a:r>
            <a:endParaRPr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6247355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14" name="Picture 13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4915" y="6016243"/>
            <a:ext cx="252153" cy="252153"/>
          </a:xfrm>
          <a:prstGeom prst="rect">
            <a:avLst/>
          </a:prstGeom>
        </p:spPr>
      </p:pic>
      <p:pic>
        <p:nvPicPr>
          <p:cNvPr id="15" name="Picture 14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47410" y="6016243"/>
            <a:ext cx="252153" cy="252153"/>
          </a:xfrm>
          <a:prstGeom prst="rect">
            <a:avLst/>
          </a:prstGeom>
        </p:spPr>
      </p:pic>
      <p:pic>
        <p:nvPicPr>
          <p:cNvPr id="16" name="Picture 15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88787" y="6016243"/>
            <a:ext cx="252153" cy="252153"/>
          </a:xfrm>
          <a:prstGeom prst="rect">
            <a:avLst/>
          </a:prstGeom>
        </p:spPr>
      </p:pic>
      <p:pic>
        <p:nvPicPr>
          <p:cNvPr id="17" name="Picture 16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37576" y="6016243"/>
            <a:ext cx="252153" cy="252153"/>
          </a:xfrm>
          <a:prstGeom prst="rect">
            <a:avLst/>
          </a:prstGeom>
        </p:spPr>
      </p:pic>
      <p:pic>
        <p:nvPicPr>
          <p:cNvPr id="18" name="Picture 17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82659" y="6019597"/>
            <a:ext cx="252153" cy="252153"/>
          </a:xfrm>
          <a:prstGeom prst="rect">
            <a:avLst/>
          </a:prstGeom>
        </p:spPr>
      </p:pic>
      <p:pic>
        <p:nvPicPr>
          <p:cNvPr id="19" name="Picture 18" descr="tpaslgo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8F77F-03B3-4155-B7B5-85F37AEB452F}"/>
              </a:ext>
            </a:extLst>
          </p:cNvPr>
          <p:cNvSpPr txBox="1"/>
          <p:nvPr userDrawn="1"/>
        </p:nvSpPr>
        <p:spPr>
          <a:xfrm>
            <a:off x="4042306" y="2731663"/>
            <a:ext cx="4763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GB" sz="1600" b="0" i="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TPAS Cymru</a:t>
            </a:r>
            <a:b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en-GB" sz="1600" b="0" i="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The Unite Building</a:t>
            </a:r>
            <a:b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en-GB" sz="1600" b="0" i="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1 Cathedral Road</a:t>
            </a:r>
            <a:b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en-GB" sz="1600" b="0" i="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Cardiff</a:t>
            </a:r>
            <a:br>
              <a:rPr lang="en-GB" sz="1600" b="0" i="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</a:br>
            <a:r>
              <a:rPr lang="en-GB" sz="1600" b="0" i="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CF11 9SD</a:t>
            </a:r>
          </a:p>
          <a:p>
            <a:pPr lvl="0" algn="r"/>
            <a:endParaRPr lang="en-GB" sz="1600" b="0" i="0" dirty="0">
              <a:solidFill>
                <a:schemeClr val="bg1"/>
              </a:solidFill>
              <a:effectLst/>
              <a:latin typeface="Myriad Pro Light" panose="020B0403030403020204" pitchFamily="34" charset="0"/>
            </a:endParaRPr>
          </a:p>
          <a:p>
            <a:pPr lvl="0" algn="r"/>
            <a: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02920 237303</a:t>
            </a:r>
            <a:br>
              <a:rPr lang="en-GB" sz="16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en-GB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enquiries@tpas.cymru</a:t>
            </a:r>
            <a:endParaRPr lang="en-GB" sz="16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472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ff Contact Details Orange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89" y="4048883"/>
            <a:ext cx="2016407" cy="2809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1404" y="5741247"/>
            <a:ext cx="801615" cy="111675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795249-21F3-40A9-AF28-86F9119C65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84432" y="1787526"/>
            <a:ext cx="3653144" cy="4060382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B59A1B0-D38E-4B85-A1E3-C3080C63D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255" y="1049860"/>
            <a:ext cx="3513742" cy="58755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A5100"/>
              </a:buClr>
              <a:buSzPct val="100000"/>
              <a:buFont typeface="Wingdings" pitchFamily="2" charset="2"/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23D5295-EE90-4729-8837-FAF3A0AEC1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738" y="1787525"/>
            <a:ext cx="3513137" cy="19764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GB" dirty="0"/>
              <a:t>Click to edit 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35562556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ff Contact Details Blue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87" y="3433156"/>
            <a:ext cx="2473036" cy="3433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1044" y="5489046"/>
            <a:ext cx="998086" cy="13855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6621CC2-70CB-42E5-BAB9-841E9ABB4D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84432" y="1787526"/>
            <a:ext cx="3653144" cy="40603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E3AEF22-B764-4224-9B9A-9C26FB4580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255" y="1049860"/>
            <a:ext cx="3513742" cy="58755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A5100"/>
              </a:buClr>
              <a:buSzPct val="100000"/>
              <a:buFont typeface="Wingdings" pitchFamily="2" charset="2"/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74BF1CCB-1DDA-430C-95CB-AC98E2EBF4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738" y="1787525"/>
            <a:ext cx="3513137" cy="19764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GB" dirty="0"/>
              <a:t>Click to edit 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2154564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 Contact Details">
    <p:bg>
      <p:bgPr>
        <a:solidFill>
          <a:srgbClr val="9BB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"/>
            <a:ext cx="9144000" cy="521756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009" y="39678"/>
            <a:ext cx="1931260" cy="1429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2261" y="4980097"/>
            <a:ext cx="1354930" cy="1887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893" y="575093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3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 userDrawn="1"/>
        </p:nvSpPr>
        <p:spPr>
          <a:xfrm>
            <a:off x="999834" y="3287331"/>
            <a:ext cx="6058879" cy="503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Days" panose="02000505050000020004" pitchFamily="50" charset="0"/>
                <a:ea typeface="+mj-ea"/>
                <a:cs typeface="Days" panose="02000505050000020004" pitchFamily="50" charset="0"/>
              </a:defRPr>
            </a:lvl1pPr>
          </a:lstStyle>
          <a:p>
            <a:pPr algn="l"/>
            <a:r>
              <a:rPr lang="en-GB" sz="2000" dirty="0"/>
              <a:t>South Wales Office    North Wales Office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813CB-A1E0-4B7E-AF43-8685D3FC2F52}"/>
              </a:ext>
            </a:extLst>
          </p:cNvPr>
          <p:cNvSpPr txBox="1"/>
          <p:nvPr userDrawn="1"/>
        </p:nvSpPr>
        <p:spPr>
          <a:xfrm>
            <a:off x="4045745" y="3835219"/>
            <a:ext cx="272218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77 Conway Road</a:t>
            </a:r>
          </a:p>
          <a:p>
            <a:pPr lvl="0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Colwyn Bay</a:t>
            </a:r>
          </a:p>
          <a:p>
            <a:pPr lvl="0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Conwy</a:t>
            </a:r>
          </a:p>
          <a:p>
            <a:pPr lvl="0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LL29 7LN</a:t>
            </a:r>
          </a:p>
          <a:p>
            <a:pPr lvl="0"/>
            <a:endParaRPr lang="en-GB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lvl="0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01492 593046</a:t>
            </a:r>
          </a:p>
          <a:p>
            <a:pPr lvl="0"/>
            <a:r>
              <a:rPr lang="en-GB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enquiries@tpas.cymru</a:t>
            </a:r>
            <a:endParaRPr lang="en-GB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E139E-5DA2-4AF1-9DA4-FFE86D45F42A}"/>
              </a:ext>
            </a:extLst>
          </p:cNvPr>
          <p:cNvSpPr txBox="1"/>
          <p:nvPr userDrawn="1"/>
        </p:nvSpPr>
        <p:spPr>
          <a:xfrm>
            <a:off x="999835" y="3835219"/>
            <a:ext cx="272218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Unite Building</a:t>
            </a:r>
          </a:p>
          <a:p>
            <a:pPr algn="l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1 Cathedral Road</a:t>
            </a:r>
          </a:p>
          <a:p>
            <a:pPr algn="l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Cardiff</a:t>
            </a:r>
          </a:p>
          <a:p>
            <a:pPr algn="l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CF11 9SD</a:t>
            </a:r>
          </a:p>
          <a:p>
            <a:pPr algn="l"/>
            <a:endParaRPr lang="en-GB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algn="l"/>
            <a:r>
              <a:rPr lang="en-GB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02920 237303</a:t>
            </a:r>
          </a:p>
          <a:p>
            <a:pPr algn="l"/>
            <a:r>
              <a:rPr lang="en-GB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enquiries@tpas.cymru</a:t>
            </a:r>
            <a:endParaRPr lang="en-GB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48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681" y="4525420"/>
            <a:ext cx="6191157" cy="833718"/>
          </a:xfrm>
        </p:spPr>
        <p:txBody>
          <a:bodyPr anchor="b">
            <a:normAutofit/>
          </a:bodyPr>
          <a:lstStyle>
            <a:lvl1pPr algn="r">
              <a:defRPr sz="2600" b="0"/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68681" y="5359137"/>
            <a:ext cx="6191157" cy="885825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8366" y="1224392"/>
            <a:ext cx="748116" cy="1038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438" y="320346"/>
            <a:ext cx="1399336" cy="194260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802438" y="2354698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9900" y="2858373"/>
            <a:ext cx="1103758" cy="1537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1138" y="3297284"/>
            <a:ext cx="783679" cy="109176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7813" y="228600"/>
            <a:ext cx="1501775" cy="3662363"/>
          </a:xfrm>
          <a:solidFill>
            <a:srgbClr val="EA5100">
              <a:alpha val="57000"/>
            </a:srgbClr>
          </a:solidFill>
        </p:spPr>
        <p:txBody>
          <a:bodyPr vert="vert270"/>
          <a:lstStyle/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Rectangle 13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8366" y="1224392"/>
            <a:ext cx="748116" cy="1038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438" y="320346"/>
            <a:ext cx="1399336" cy="19426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8239" r="9846"/>
          <a:stretch/>
        </p:blipFill>
        <p:spPr>
          <a:xfrm>
            <a:off x="239617" y="228600"/>
            <a:ext cx="6463814" cy="6372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95" y="4535424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635" y="5697474"/>
            <a:ext cx="6179566" cy="239236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88829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2438" y="24223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674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range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25859" y="522242"/>
            <a:ext cx="4547859" cy="6335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3240" y="4339244"/>
            <a:ext cx="1807984" cy="25187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9900" y="732275"/>
            <a:ext cx="1103758" cy="1537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38" y="1171186"/>
            <a:ext cx="783679" cy="10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6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4624388" y="4530502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0316" y="5526294"/>
            <a:ext cx="748116" cy="1038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4388" y="4622248"/>
            <a:ext cx="1399336" cy="194260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6803136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/>
          <a:srcRect l="11394"/>
          <a:stretch/>
        </p:blipFill>
        <p:spPr>
          <a:xfrm>
            <a:off x="6803136" y="643421"/>
            <a:ext cx="1028699" cy="16117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2485" y="1302750"/>
            <a:ext cx="686040" cy="9523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21" name="Rectangle 20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9900" y="732275"/>
            <a:ext cx="1103758" cy="15376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38" y="1171186"/>
            <a:ext cx="783679" cy="109176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4624109" y="4529966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2830" y="4534726"/>
            <a:ext cx="1460275" cy="20343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0321" y="5543001"/>
            <a:ext cx="733934" cy="1022465"/>
          </a:xfrm>
          <a:prstGeom prst="rect">
            <a:avLst/>
          </a:prstGeom>
        </p:spPr>
      </p:pic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2438" y="2381662"/>
            <a:ext cx="2057400" cy="419217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6014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5017" y="3170112"/>
            <a:ext cx="3273829" cy="871538"/>
          </a:xfrm>
        </p:spPr>
        <p:txBody>
          <a:bodyPr anchor="b">
            <a:normAutofit/>
          </a:bodyPr>
          <a:lstStyle>
            <a:lvl1pPr algn="r">
              <a:defRPr sz="2600" b="0"/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5017" y="4041649"/>
            <a:ext cx="3273829" cy="2147888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1" name="Text Placeholder 4"/>
          <p:cNvSpPr txBox="1">
            <a:spLocks/>
          </p:cNvSpPr>
          <p:nvPr userDrawn="1"/>
        </p:nvSpPr>
        <p:spPr>
          <a:xfrm>
            <a:off x="277813" y="2365248"/>
            <a:ext cx="1501775" cy="3224814"/>
          </a:xfrm>
          <a:prstGeom prst="rect">
            <a:avLst/>
          </a:prstGeom>
          <a:solidFill>
            <a:srgbClr val="EA5100">
              <a:alpha val="75000"/>
            </a:srgbClr>
          </a:solidFill>
        </p:spPr>
        <p:txBody>
          <a:bodyPr vert="vert270" lIns="91440" tIns="45720" rIns="91440" bIns="2743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dirty="0">
                <a:solidFill>
                  <a:schemeClr val="bg1"/>
                </a:solidFill>
              </a:rPr>
              <a:t>Click to add text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orth Contact Details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North Wales Office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8572" y="2467269"/>
            <a:ext cx="4130044" cy="1871975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77 Conway Road</a:t>
            </a:r>
          </a:p>
          <a:p>
            <a:pPr lvl="0"/>
            <a:r>
              <a:rPr lang="en-GB" dirty="0"/>
              <a:t>Colwyn Bay</a:t>
            </a:r>
          </a:p>
          <a:p>
            <a:pPr lvl="0"/>
            <a:r>
              <a:rPr lang="en-GB" dirty="0"/>
              <a:t>Conwy</a:t>
            </a:r>
          </a:p>
          <a:p>
            <a:pPr lvl="0"/>
            <a:r>
              <a:rPr lang="en-GB" dirty="0"/>
              <a:t>LL29 7LN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01492 593046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89" y="4048883"/>
            <a:ext cx="2016407" cy="2809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1404" y="574124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6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0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2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37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uth Contact Details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87" y="3433156"/>
            <a:ext cx="2473036" cy="3433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1044" y="5489046"/>
            <a:ext cx="998086" cy="13855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South Wales Office</a:t>
            </a:r>
            <a:endParaRPr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8572" y="2467269"/>
            <a:ext cx="4130044" cy="1871975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Unite Building</a:t>
            </a:r>
          </a:p>
          <a:p>
            <a:pPr lvl="0"/>
            <a:r>
              <a:rPr lang="en-GB" dirty="0"/>
              <a:t>1 Cathedral Road</a:t>
            </a:r>
          </a:p>
          <a:p>
            <a:pPr lvl="0"/>
            <a:r>
              <a:rPr lang="en-GB" dirty="0"/>
              <a:t>Cardiff</a:t>
            </a:r>
          </a:p>
          <a:p>
            <a:pPr lvl="0"/>
            <a:r>
              <a:rPr lang="en-GB" dirty="0"/>
              <a:t>CF11 9SD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02920 237303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14" name="Picture 13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15" name="Picture 14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16" name="Picture 15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17" name="Picture 16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18" name="Picture 17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pic>
        <p:nvPicPr>
          <p:cNvPr id="19" name="Picture 18" descr="tpaslgo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44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etails">
    <p:bg>
      <p:bgPr>
        <a:solidFill>
          <a:srgbClr val="9BB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39" t="31137" r="143" b="-1"/>
          <a:stretch/>
        </p:blipFill>
        <p:spPr>
          <a:xfrm>
            <a:off x="0" y="-1"/>
            <a:ext cx="9144000" cy="5217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67535" y="3291011"/>
            <a:ext cx="2913205" cy="50144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North Wales Office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09" y="39678"/>
            <a:ext cx="1931260" cy="1429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2261" y="4980097"/>
            <a:ext cx="1354930" cy="1887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893" y="575093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3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 userDrawn="1"/>
        </p:nvSpPr>
        <p:spPr>
          <a:xfrm>
            <a:off x="946670" y="3287331"/>
            <a:ext cx="5530738" cy="503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Days" panose="02000505050000020004" pitchFamily="50" charset="0"/>
                <a:ea typeface="+mj-ea"/>
                <a:cs typeface="Days" panose="02000505050000020004" pitchFamily="50" charset="0"/>
              </a:defRPr>
            </a:lvl1pPr>
          </a:lstStyle>
          <a:p>
            <a:pPr algn="l"/>
            <a:r>
              <a:rPr lang="en-GB" sz="2000" dirty="0"/>
              <a:t>South Wales Office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946670" y="3790768"/>
            <a:ext cx="4130044" cy="187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Unite Building</a:t>
            </a:r>
          </a:p>
          <a:p>
            <a:pPr algn="l"/>
            <a:r>
              <a:rPr lang="en-GB" dirty="0"/>
              <a:t>1 Cathedral Road</a:t>
            </a:r>
          </a:p>
          <a:p>
            <a:pPr algn="l"/>
            <a:r>
              <a:rPr lang="en-GB" dirty="0"/>
              <a:t>Cardiff</a:t>
            </a:r>
          </a:p>
          <a:p>
            <a:pPr algn="l"/>
            <a:r>
              <a:rPr lang="en-GB" dirty="0"/>
              <a:t>CF11 9SD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02920 237303</a:t>
            </a:r>
          </a:p>
          <a:p>
            <a:pPr algn="l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7535" y="3808360"/>
            <a:ext cx="2913206" cy="187197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77 Conway Road</a:t>
            </a:r>
          </a:p>
          <a:p>
            <a:pPr lvl="0"/>
            <a:r>
              <a:rPr lang="en-GB" dirty="0"/>
              <a:t>Colwyn Bay</a:t>
            </a:r>
          </a:p>
          <a:p>
            <a:pPr lvl="0"/>
            <a:r>
              <a:rPr lang="en-GB" dirty="0"/>
              <a:t>Conwy</a:t>
            </a:r>
          </a:p>
          <a:p>
            <a:pPr lvl="0"/>
            <a:r>
              <a:rPr lang="en-GB" dirty="0"/>
              <a:t>LL29 7LN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01492 593046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802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906" y="5012572"/>
            <a:ext cx="5638800" cy="55435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906" y="5659582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33" y="170821"/>
            <a:ext cx="3547977" cy="2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6707" y="3591098"/>
            <a:ext cx="2345009" cy="32669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56F0E6-4CAD-402B-A193-5F4ED708F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756" y="0"/>
            <a:ext cx="9734204" cy="6878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555375"/>
            <a:ext cx="4530726" cy="1570788"/>
          </a:xfrm>
        </p:spPr>
        <p:txBody>
          <a:bodyPr/>
          <a:lstStyle>
            <a:lvl1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3pPr>
            <a:lvl4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4pPr>
            <a:lvl5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34D3323-83D2-45DC-86B0-2166547992B2}"/>
              </a:ext>
            </a:extLst>
          </p:cNvPr>
          <p:cNvSpPr txBox="1">
            <a:spLocks/>
          </p:cNvSpPr>
          <p:nvPr userDrawn="1"/>
        </p:nvSpPr>
        <p:spPr>
          <a:xfrm>
            <a:off x="498474" y="756709"/>
            <a:ext cx="6633845" cy="19975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9CBBC1-8A0C-4A1D-A06E-AE23504A0B4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8474" y="2895290"/>
            <a:ext cx="6633845" cy="615698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</p:spTree>
    <p:extLst>
      <p:ext uri="{BB962C8B-B14F-4D97-AF65-F5344CB8AC3E}">
        <p14:creationId xmlns:p14="http://schemas.microsoft.com/office/powerpoint/2010/main" val="3161584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range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25859" y="522242"/>
            <a:ext cx="4547859" cy="6335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3240" y="4339244"/>
            <a:ext cx="1807984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6707" y="3591098"/>
            <a:ext cx="2345009" cy="326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28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7484" y="3898668"/>
            <a:ext cx="2124232" cy="2959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FBF59-ABBE-4DFD-B393-994C52936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02378" y="5496501"/>
            <a:ext cx="977296" cy="13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5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2668" y="1753986"/>
            <a:ext cx="3663703" cy="5104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FBF59-ABBE-4DFD-B393-994C52936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5795" y="4981687"/>
            <a:ext cx="1346834" cy="18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82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99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1712" y="617082"/>
            <a:ext cx="4495577" cy="6240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9914" y="4347557"/>
            <a:ext cx="1814358" cy="2518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24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DA9"/>
              </a:buClr>
              <a:defRPr/>
            </a:lvl1pPr>
            <a:lvl2pPr>
              <a:buClr>
                <a:srgbClr val="007DA9"/>
              </a:buClr>
              <a:defRPr/>
            </a:lvl2pPr>
            <a:lvl3pPr>
              <a:buClr>
                <a:srgbClr val="007DA9"/>
              </a:buClr>
              <a:defRPr/>
            </a:lvl3pPr>
            <a:lvl4pPr>
              <a:buClr>
                <a:srgbClr val="007DA9"/>
              </a:buClr>
              <a:defRPr/>
            </a:lvl4pPr>
            <a:lvl5pPr>
              <a:buClr>
                <a:srgbClr val="007DA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rgbClr val="007DA9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02" y="3707476"/>
            <a:ext cx="2269445" cy="3150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2348" y="5619404"/>
            <a:ext cx="892209" cy="12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15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4854316"/>
          </a:xfrm>
        </p:spPr>
        <p:txBody>
          <a:bodyPr/>
          <a:lstStyle>
            <a:lvl1pPr>
              <a:buClr>
                <a:srgbClr val="007DA9"/>
              </a:buClr>
              <a:defRPr/>
            </a:lvl1pPr>
            <a:lvl2pPr>
              <a:buClr>
                <a:srgbClr val="007DA9"/>
              </a:buClr>
              <a:defRPr/>
            </a:lvl2pPr>
            <a:lvl3pPr>
              <a:buClr>
                <a:srgbClr val="007DA9"/>
              </a:buClr>
              <a:defRPr/>
            </a:lvl3pPr>
            <a:lvl4pPr>
              <a:buClr>
                <a:srgbClr val="007DA9"/>
              </a:buClr>
              <a:defRPr/>
            </a:lvl4pPr>
            <a:lvl5pPr>
              <a:buClr>
                <a:srgbClr val="007DA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03" y="4131424"/>
            <a:ext cx="1964058" cy="27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0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4854316"/>
          </a:xfrm>
        </p:spPr>
        <p:txBody>
          <a:bodyPr/>
          <a:lstStyle>
            <a:lvl1pPr>
              <a:buClr>
                <a:srgbClr val="007DA9"/>
              </a:buClr>
              <a:defRPr/>
            </a:lvl1pPr>
            <a:lvl2pPr>
              <a:buClr>
                <a:srgbClr val="007DA9"/>
              </a:buClr>
              <a:defRPr/>
            </a:lvl2pPr>
            <a:lvl3pPr>
              <a:buClr>
                <a:srgbClr val="007DA9"/>
              </a:buClr>
              <a:defRPr/>
            </a:lvl3pPr>
            <a:lvl4pPr>
              <a:buClr>
                <a:srgbClr val="007DA9"/>
              </a:buClr>
              <a:defRPr/>
            </a:lvl4pPr>
            <a:lvl5pPr>
              <a:buClr>
                <a:srgbClr val="007DA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02" y="3063072"/>
            <a:ext cx="2733634" cy="3794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19404"/>
            <a:ext cx="892209" cy="12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7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8239" r="9846"/>
          <a:stretch/>
        </p:blipFill>
        <p:spPr>
          <a:xfrm>
            <a:off x="268288" y="228600"/>
            <a:ext cx="4235450" cy="417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963" y="3192087"/>
            <a:ext cx="3086100" cy="1068886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/>
          <a:srcRect l="11394"/>
          <a:stretch/>
        </p:blipFill>
        <p:spPr>
          <a:xfrm>
            <a:off x="4624388" y="2792261"/>
            <a:ext cx="1028699" cy="1611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8366" y="1224392"/>
            <a:ext cx="748116" cy="1038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3737" y="3451590"/>
            <a:ext cx="686040" cy="952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2438" y="320346"/>
            <a:ext cx="1399336" cy="19426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134471"/>
            <a:ext cx="610782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4854316"/>
          </a:xfrm>
        </p:spPr>
        <p:txBody>
          <a:bodyPr/>
          <a:lstStyle>
            <a:lvl1pPr>
              <a:buClr>
                <a:srgbClr val="007DA9"/>
              </a:buClr>
              <a:defRPr/>
            </a:lvl1pPr>
            <a:lvl2pPr>
              <a:buClr>
                <a:srgbClr val="007DA9"/>
              </a:buClr>
              <a:defRPr/>
            </a:lvl2pPr>
            <a:lvl3pPr>
              <a:buClr>
                <a:srgbClr val="007DA9"/>
              </a:buClr>
              <a:defRPr/>
            </a:lvl3pPr>
            <a:lvl4pPr>
              <a:buClr>
                <a:srgbClr val="007DA9"/>
              </a:buClr>
              <a:defRPr/>
            </a:lvl4pPr>
            <a:lvl5pPr>
              <a:buClr>
                <a:srgbClr val="007DA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56048-E3EC-48F9-9A11-C0C8880C7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5247" y="205169"/>
            <a:ext cx="2720150" cy="1291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59F8F-F361-4247-B9C7-2E0B79D73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8720" y="69290"/>
            <a:ext cx="1087504" cy="516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1FBAB-A543-4F71-A4D8-54BEEE977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7864" y="243147"/>
            <a:ext cx="1435323" cy="7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1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5A1A81-21BB-4DD6-848D-98CF5A91D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876202"/>
            <a:ext cx="9144044" cy="12340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134471"/>
            <a:ext cx="6107823" cy="995082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2157152"/>
          </a:xfrm>
        </p:spPr>
        <p:txBody>
          <a:bodyPr/>
          <a:lstStyle>
            <a:lvl1pPr>
              <a:buClr>
                <a:srgbClr val="007DA9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7DA9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DA9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DA9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DA9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9FA00-D7ED-4D60-900B-062A6F2B8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9440" y="134471"/>
            <a:ext cx="2790694" cy="151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56962-5563-4CEA-861B-582222907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5772" y="49427"/>
            <a:ext cx="1107140" cy="5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45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FD23E7-AB46-472F-9D65-EF2D6231B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867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134471"/>
            <a:ext cx="6107823" cy="995082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3300152"/>
          </a:xfrm>
        </p:spPr>
        <p:txBody>
          <a:bodyPr/>
          <a:lstStyle>
            <a:lvl1pPr>
              <a:buClr>
                <a:srgbClr val="007DA9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7DA9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DA9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DA9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DA9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9FA00-D7ED-4D60-900B-062A6F2B8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0361" y="69290"/>
            <a:ext cx="2513278" cy="1361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56962-5563-4CEA-861B-582222907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5772" y="49427"/>
            <a:ext cx="1107140" cy="5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847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007DA9"/>
              </a:buClr>
              <a:defRPr sz="1800"/>
            </a:lvl1pPr>
            <a:lvl2pPr>
              <a:buClr>
                <a:srgbClr val="007DA9"/>
              </a:buClr>
              <a:defRPr sz="1800"/>
            </a:lvl2pPr>
            <a:lvl3pPr>
              <a:buClr>
                <a:srgbClr val="007DA9"/>
              </a:buClr>
              <a:defRPr sz="1800"/>
            </a:lvl3pPr>
            <a:lvl4pPr>
              <a:buClr>
                <a:srgbClr val="007DA9"/>
              </a:buClr>
              <a:defRPr sz="1800"/>
            </a:lvl4pPr>
            <a:lvl5pPr>
              <a:buClr>
                <a:srgbClr val="007DA9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rgbClr val="EA5100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007DA9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620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7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88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99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8239" r="9846"/>
          <a:stretch/>
        </p:blipFill>
        <p:spPr>
          <a:xfrm>
            <a:off x="239617" y="228600"/>
            <a:ext cx="6463814" cy="6372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95" y="4535424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635" y="5697474"/>
            <a:ext cx="6179566" cy="239236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88829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2438" y="24223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671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orth Contact Details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North Wales Office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8572" y="2467269"/>
            <a:ext cx="4130044" cy="1871975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77 Conway Road</a:t>
            </a:r>
          </a:p>
          <a:p>
            <a:pPr lvl="0"/>
            <a:r>
              <a:rPr lang="en-GB" dirty="0"/>
              <a:t>Colwyn Bay</a:t>
            </a:r>
          </a:p>
          <a:p>
            <a:pPr lvl="0"/>
            <a:r>
              <a:rPr lang="en-GB" dirty="0"/>
              <a:t>Conwy</a:t>
            </a:r>
          </a:p>
          <a:p>
            <a:pPr lvl="0"/>
            <a:r>
              <a:rPr lang="en-GB" dirty="0"/>
              <a:t>LL29 7LN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01492 593046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89" y="4048883"/>
            <a:ext cx="2016407" cy="2809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1404" y="574124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6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0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2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26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uth Contact Details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87" y="3433156"/>
            <a:ext cx="2473036" cy="3433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1044" y="5489046"/>
            <a:ext cx="998086" cy="13855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South Wales Office</a:t>
            </a:r>
            <a:endParaRPr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8572" y="2467269"/>
            <a:ext cx="4130044" cy="1871975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Unite Building</a:t>
            </a:r>
          </a:p>
          <a:p>
            <a:pPr lvl="0"/>
            <a:r>
              <a:rPr lang="en-GB" dirty="0"/>
              <a:t>1 Cathedral Road</a:t>
            </a:r>
          </a:p>
          <a:p>
            <a:pPr lvl="0"/>
            <a:r>
              <a:rPr lang="en-GB" dirty="0"/>
              <a:t>Cardiff</a:t>
            </a:r>
          </a:p>
          <a:p>
            <a:pPr lvl="0"/>
            <a:r>
              <a:rPr lang="en-GB" dirty="0"/>
              <a:t>CF11 9SD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02920 237303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14" name="Picture 13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15" name="Picture 14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16" name="Picture 15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17" name="Picture 16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18" name="Picture 17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pic>
        <p:nvPicPr>
          <p:cNvPr id="19" name="Picture 18" descr="tpaslgo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9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etails">
    <p:bg>
      <p:bgPr>
        <a:solidFill>
          <a:srgbClr val="9BB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39" t="31137" r="143" b="-1"/>
          <a:stretch/>
        </p:blipFill>
        <p:spPr>
          <a:xfrm>
            <a:off x="0" y="-1"/>
            <a:ext cx="9144000" cy="5217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67535" y="3291011"/>
            <a:ext cx="2913205" cy="50144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North Wales Office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09" y="39678"/>
            <a:ext cx="1931260" cy="1429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2261" y="4980097"/>
            <a:ext cx="1354930" cy="1887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893" y="575093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3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 userDrawn="1"/>
        </p:nvSpPr>
        <p:spPr>
          <a:xfrm>
            <a:off x="946670" y="3287331"/>
            <a:ext cx="5530738" cy="503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Days" panose="02000505050000020004" pitchFamily="50" charset="0"/>
                <a:ea typeface="+mj-ea"/>
                <a:cs typeface="Days" panose="02000505050000020004" pitchFamily="50" charset="0"/>
              </a:defRPr>
            </a:lvl1pPr>
          </a:lstStyle>
          <a:p>
            <a:pPr algn="l"/>
            <a:r>
              <a:rPr lang="en-GB" sz="2000" dirty="0"/>
              <a:t>South Wales Office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946670" y="3790768"/>
            <a:ext cx="4130044" cy="187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Unite Building</a:t>
            </a:r>
          </a:p>
          <a:p>
            <a:pPr algn="l"/>
            <a:r>
              <a:rPr lang="en-GB" dirty="0"/>
              <a:t>1 Cathedral Road</a:t>
            </a:r>
          </a:p>
          <a:p>
            <a:pPr algn="l"/>
            <a:r>
              <a:rPr lang="en-GB" dirty="0"/>
              <a:t>Cardiff</a:t>
            </a:r>
          </a:p>
          <a:p>
            <a:pPr algn="l"/>
            <a:r>
              <a:rPr lang="en-GB" dirty="0"/>
              <a:t>CF11 9SD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02920 237303</a:t>
            </a:r>
          </a:p>
          <a:p>
            <a:pPr algn="l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7535" y="3808360"/>
            <a:ext cx="2913206" cy="187197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77 Conway Road</a:t>
            </a:r>
          </a:p>
          <a:p>
            <a:pPr lvl="0"/>
            <a:r>
              <a:rPr lang="en-GB" dirty="0"/>
              <a:t>Colwyn Bay</a:t>
            </a:r>
          </a:p>
          <a:p>
            <a:pPr lvl="0"/>
            <a:r>
              <a:rPr lang="en-GB" dirty="0"/>
              <a:t>Conwy</a:t>
            </a:r>
          </a:p>
          <a:p>
            <a:pPr lvl="0"/>
            <a:r>
              <a:rPr lang="en-GB" dirty="0"/>
              <a:t>LL29 7LN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01492 593046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870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906" y="5012572"/>
            <a:ext cx="5638800" cy="55435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906" y="5659582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33" y="170821"/>
            <a:ext cx="3547977" cy="2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41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range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25859" y="522242"/>
            <a:ext cx="4547859" cy="6335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3240" y="4339244"/>
            <a:ext cx="1807984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2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6707" y="3591098"/>
            <a:ext cx="2345009" cy="326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77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8239" r="9846"/>
          <a:stretch/>
        </p:blipFill>
        <p:spPr>
          <a:xfrm>
            <a:off x="268288" y="228600"/>
            <a:ext cx="4235450" cy="417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963" y="3192087"/>
            <a:ext cx="3086100" cy="1068886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/>
          <a:srcRect l="11394"/>
          <a:stretch/>
        </p:blipFill>
        <p:spPr>
          <a:xfrm>
            <a:off x="4624388" y="2792261"/>
            <a:ext cx="1028699" cy="1611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8366" y="1224392"/>
            <a:ext cx="748116" cy="1038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3737" y="3451590"/>
            <a:ext cx="686040" cy="952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2438" y="320346"/>
            <a:ext cx="1399336" cy="19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49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6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1712" y="617082"/>
            <a:ext cx="4495577" cy="6240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9914" y="4347557"/>
            <a:ext cx="1814358" cy="2518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084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DA9"/>
              </a:buClr>
              <a:defRPr/>
            </a:lvl1pPr>
            <a:lvl2pPr>
              <a:buClr>
                <a:srgbClr val="007DA9"/>
              </a:buClr>
              <a:defRPr/>
            </a:lvl2pPr>
            <a:lvl3pPr>
              <a:buClr>
                <a:srgbClr val="007DA9"/>
              </a:buClr>
              <a:defRPr/>
            </a:lvl3pPr>
            <a:lvl4pPr>
              <a:buClr>
                <a:srgbClr val="007DA9"/>
              </a:buClr>
              <a:defRPr/>
            </a:lvl4pPr>
            <a:lvl5pPr>
              <a:buClr>
                <a:srgbClr val="007DA9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rgbClr val="007DA9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1066" y="2899335"/>
            <a:ext cx="2851581" cy="3958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1066" y="5246286"/>
            <a:ext cx="1160981" cy="16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3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8239" r="9846"/>
          <a:stretch/>
        </p:blipFill>
        <p:spPr>
          <a:xfrm>
            <a:off x="268288" y="228600"/>
            <a:ext cx="4235450" cy="417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7DA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963" y="3192087"/>
            <a:ext cx="3086100" cy="1068886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dirty="0"/>
              <a:t>Click to 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109" y="2382200"/>
            <a:ext cx="1460275" cy="20343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00" y="3390475"/>
            <a:ext cx="733934" cy="10224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9900" y="732275"/>
            <a:ext cx="1103758" cy="15376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1138" y="1171186"/>
            <a:ext cx="783679" cy="10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581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007DA9"/>
              </a:buClr>
              <a:defRPr sz="1800"/>
            </a:lvl1pPr>
            <a:lvl2pPr>
              <a:buClr>
                <a:srgbClr val="007DA9"/>
              </a:buClr>
              <a:defRPr sz="1800"/>
            </a:lvl2pPr>
            <a:lvl3pPr>
              <a:buClr>
                <a:srgbClr val="007DA9"/>
              </a:buClr>
              <a:defRPr sz="1800"/>
            </a:lvl3pPr>
            <a:lvl4pPr>
              <a:buClr>
                <a:srgbClr val="007DA9"/>
              </a:buClr>
              <a:defRPr sz="1800"/>
            </a:lvl4pPr>
            <a:lvl5pPr>
              <a:buClr>
                <a:srgbClr val="007DA9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rgbClr val="EA5100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007DA9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4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1712" y="617082"/>
            <a:ext cx="4495577" cy="6240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9914" y="4347557"/>
            <a:ext cx="1814358" cy="2518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63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5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068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8723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536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33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36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319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681" y="4525420"/>
            <a:ext cx="6191157" cy="833718"/>
          </a:xfrm>
        </p:spPr>
        <p:txBody>
          <a:bodyPr anchor="b">
            <a:normAutofit/>
          </a:bodyPr>
          <a:lstStyle>
            <a:lvl1pPr algn="r">
              <a:defRPr sz="2600" b="0"/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68681" y="5359137"/>
            <a:ext cx="6191157" cy="885825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8366" y="1224392"/>
            <a:ext cx="748116" cy="1038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438" y="320346"/>
            <a:ext cx="1399336" cy="194260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802438" y="2354698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9900" y="2858373"/>
            <a:ext cx="1103758" cy="1537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1138" y="3297284"/>
            <a:ext cx="783679" cy="109176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7813" y="228600"/>
            <a:ext cx="1501775" cy="3662363"/>
          </a:xfrm>
          <a:solidFill>
            <a:srgbClr val="EA5100">
              <a:alpha val="57000"/>
            </a:srgbClr>
          </a:solidFill>
        </p:spPr>
        <p:txBody>
          <a:bodyPr vert="vert270"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335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Rectangle 13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8366" y="1224392"/>
            <a:ext cx="748116" cy="1038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438" y="320346"/>
            <a:ext cx="1399336" cy="19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47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8239" r="9846"/>
          <a:stretch/>
        </p:blipFill>
        <p:spPr>
          <a:xfrm>
            <a:off x="239617" y="228600"/>
            <a:ext cx="6463814" cy="6372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95" y="4535424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635" y="5697474"/>
            <a:ext cx="6179566" cy="239236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88829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2438" y="24223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56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DA9"/>
              </a:buClr>
              <a:defRPr/>
            </a:lvl1pPr>
            <a:lvl2pPr>
              <a:buClr>
                <a:srgbClr val="007DA9"/>
              </a:buClr>
              <a:defRPr/>
            </a:lvl2pPr>
            <a:lvl3pPr>
              <a:buClr>
                <a:srgbClr val="007DA9"/>
              </a:buClr>
              <a:defRPr/>
            </a:lvl3pPr>
            <a:lvl4pPr>
              <a:buClr>
                <a:srgbClr val="007DA9"/>
              </a:buClr>
              <a:defRPr/>
            </a:lvl4pPr>
            <a:lvl5pPr>
              <a:buClr>
                <a:srgbClr val="007DA9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rgbClr val="007DA9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1066" y="2899335"/>
            <a:ext cx="2851581" cy="3958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1066" y="5246286"/>
            <a:ext cx="1160981" cy="1611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9900" y="732275"/>
            <a:ext cx="1103758" cy="1537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38" y="1171186"/>
            <a:ext cx="783679" cy="10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715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4624388" y="4530502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0316" y="5526294"/>
            <a:ext cx="748116" cy="1038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4388" y="4622248"/>
            <a:ext cx="1399336" cy="194260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6803136" y="228600"/>
            <a:ext cx="2057400" cy="2039112"/>
          </a:xfrm>
          <a:prstGeom prst="rect">
            <a:avLst/>
          </a:prstGeom>
          <a:solidFill>
            <a:srgbClr val="007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/>
          <a:srcRect l="11394"/>
          <a:stretch/>
        </p:blipFill>
        <p:spPr>
          <a:xfrm>
            <a:off x="6803136" y="643421"/>
            <a:ext cx="1028699" cy="16117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2485" y="1302750"/>
            <a:ext cx="686040" cy="9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6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r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21" name="Rectangle 20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9900" y="732275"/>
            <a:ext cx="1103758" cy="15376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38" y="1171186"/>
            <a:ext cx="783679" cy="109176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4624109" y="4529966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2830" y="4534726"/>
            <a:ext cx="1460275" cy="20343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0321" y="5543001"/>
            <a:ext cx="733934" cy="1022465"/>
          </a:xfrm>
          <a:prstGeom prst="rect">
            <a:avLst/>
          </a:prstGeom>
        </p:spPr>
      </p:pic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2438" y="2381662"/>
            <a:ext cx="2057400" cy="419217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7783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5017" y="3170112"/>
            <a:ext cx="3273829" cy="871538"/>
          </a:xfrm>
        </p:spPr>
        <p:txBody>
          <a:bodyPr anchor="b">
            <a:normAutofit/>
          </a:bodyPr>
          <a:lstStyle>
            <a:lvl1pPr algn="r">
              <a:defRPr sz="2600" b="0"/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5017" y="4041649"/>
            <a:ext cx="3273829" cy="2147888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1" name="Text Placeholder 4"/>
          <p:cNvSpPr txBox="1">
            <a:spLocks/>
          </p:cNvSpPr>
          <p:nvPr userDrawn="1"/>
        </p:nvSpPr>
        <p:spPr>
          <a:xfrm>
            <a:off x="277813" y="2365248"/>
            <a:ext cx="1501775" cy="3224814"/>
          </a:xfrm>
          <a:prstGeom prst="rect">
            <a:avLst/>
          </a:prstGeom>
          <a:solidFill>
            <a:srgbClr val="EA5100">
              <a:alpha val="75000"/>
            </a:srgbClr>
          </a:solidFill>
        </p:spPr>
        <p:txBody>
          <a:bodyPr vert="vert270" lIns="91440" tIns="45720" rIns="91440" bIns="2743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dirty="0">
                <a:solidFill>
                  <a:schemeClr val="bg1"/>
                </a:solidFill>
              </a:rPr>
              <a:t>Click to add text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86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9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317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orth Contact Details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North Wales Office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8572" y="2467269"/>
            <a:ext cx="4130044" cy="1871975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77 Conway Road</a:t>
            </a:r>
          </a:p>
          <a:p>
            <a:pPr lvl="0"/>
            <a:r>
              <a:rPr lang="en-GB" dirty="0"/>
              <a:t>Colwyn Bay</a:t>
            </a:r>
          </a:p>
          <a:p>
            <a:pPr lvl="0"/>
            <a:r>
              <a:rPr lang="en-GB" dirty="0"/>
              <a:t>Conwy</a:t>
            </a:r>
          </a:p>
          <a:p>
            <a:pPr lvl="0"/>
            <a:r>
              <a:rPr lang="en-GB" dirty="0"/>
              <a:t>LL29 7LN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01492 593046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89" y="4048883"/>
            <a:ext cx="2016407" cy="2809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1404" y="574124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6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0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2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uth Contact Details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87" y="3433156"/>
            <a:ext cx="2473036" cy="3433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1044" y="5489046"/>
            <a:ext cx="998086" cy="13855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67878" y="1903615"/>
            <a:ext cx="5530738" cy="547061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South Wales Office</a:t>
            </a:r>
            <a:endParaRPr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8572" y="2467269"/>
            <a:ext cx="4130044" cy="1871975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Unite Building</a:t>
            </a:r>
          </a:p>
          <a:p>
            <a:pPr lvl="0"/>
            <a:r>
              <a:rPr lang="en-GB" dirty="0"/>
              <a:t>1 Cathedral Road</a:t>
            </a:r>
          </a:p>
          <a:p>
            <a:pPr lvl="0"/>
            <a:r>
              <a:rPr lang="en-GB" dirty="0"/>
              <a:t>Cardiff</a:t>
            </a:r>
          </a:p>
          <a:p>
            <a:pPr lvl="0"/>
            <a:r>
              <a:rPr lang="en-GB" dirty="0"/>
              <a:t>CF11 9SD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02920 237303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14" name="Picture 13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15" name="Picture 14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16" name="Picture 15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17" name="Picture 16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18" name="Picture 17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pic>
        <p:nvPicPr>
          <p:cNvPr id="19" name="Picture 18" descr="tpaslgo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55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etails">
    <p:bg>
      <p:bgPr>
        <a:solidFill>
          <a:srgbClr val="9BB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39" t="31137" r="143" b="-1"/>
          <a:stretch/>
        </p:blipFill>
        <p:spPr>
          <a:xfrm>
            <a:off x="0" y="-1"/>
            <a:ext cx="9144000" cy="5217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67535" y="3291011"/>
            <a:ext cx="2913205" cy="50144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North Wales Office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09" y="39678"/>
            <a:ext cx="1931260" cy="1429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2261" y="4980097"/>
            <a:ext cx="1354930" cy="1887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893" y="5750937"/>
            <a:ext cx="801615" cy="11167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6311153" y="5544489"/>
            <a:ext cx="2487463" cy="4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Days" panose="02000505050000020004" pitchFamily="50" charset="0"/>
              </a:rPr>
              <a:t>www.tpas.cymru</a:t>
            </a:r>
          </a:p>
        </p:txBody>
      </p:sp>
      <p:pic>
        <p:nvPicPr>
          <p:cNvPr id="21" name="Picture 20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58713" y="6016243"/>
            <a:ext cx="252153" cy="252153"/>
          </a:xfrm>
          <a:prstGeom prst="rect">
            <a:avLst/>
          </a:prstGeom>
        </p:spPr>
      </p:pic>
      <p:pic>
        <p:nvPicPr>
          <p:cNvPr id="23" name="Picture 22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11208" y="6016243"/>
            <a:ext cx="252153" cy="252153"/>
          </a:xfrm>
          <a:prstGeom prst="rect">
            <a:avLst/>
          </a:prstGeom>
        </p:spPr>
      </p:pic>
      <p:pic>
        <p:nvPicPr>
          <p:cNvPr id="25" name="Picture 24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752585" y="6016243"/>
            <a:ext cx="252153" cy="252153"/>
          </a:xfrm>
          <a:prstGeom prst="rect">
            <a:avLst/>
          </a:prstGeom>
        </p:spPr>
      </p:pic>
      <p:pic>
        <p:nvPicPr>
          <p:cNvPr id="27" name="Picture 26">
            <a:hlinkClick r:id="rId11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01374" y="6016243"/>
            <a:ext cx="252153" cy="252153"/>
          </a:xfrm>
          <a:prstGeom prst="rect">
            <a:avLst/>
          </a:prstGeom>
        </p:spPr>
      </p:pic>
      <p:pic>
        <p:nvPicPr>
          <p:cNvPr id="29" name="Picture 28">
            <a:hlinkClick r:id="rId13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46457" y="6019597"/>
            <a:ext cx="252153" cy="25215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 userDrawn="1"/>
        </p:nvSpPr>
        <p:spPr>
          <a:xfrm>
            <a:off x="946670" y="3287331"/>
            <a:ext cx="5530738" cy="503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Days" panose="02000505050000020004" pitchFamily="50" charset="0"/>
                <a:ea typeface="+mj-ea"/>
                <a:cs typeface="Days" panose="02000505050000020004" pitchFamily="50" charset="0"/>
              </a:defRPr>
            </a:lvl1pPr>
          </a:lstStyle>
          <a:p>
            <a:pPr algn="l"/>
            <a:r>
              <a:rPr lang="en-GB" sz="2000" dirty="0"/>
              <a:t>South Wales Office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946670" y="3790768"/>
            <a:ext cx="4130044" cy="187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3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rgbClr val="EA5100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Unite Building</a:t>
            </a:r>
          </a:p>
          <a:p>
            <a:pPr algn="l"/>
            <a:r>
              <a:rPr lang="en-GB" dirty="0"/>
              <a:t>1 Cathedral Road</a:t>
            </a:r>
          </a:p>
          <a:p>
            <a:pPr algn="l"/>
            <a:r>
              <a:rPr lang="en-GB" dirty="0"/>
              <a:t>Cardiff</a:t>
            </a:r>
          </a:p>
          <a:p>
            <a:pPr algn="l"/>
            <a:r>
              <a:rPr lang="en-GB" dirty="0"/>
              <a:t>CF11 9SD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02920 237303</a:t>
            </a:r>
          </a:p>
          <a:p>
            <a:pPr algn="l"/>
            <a:r>
              <a:rPr lang="en-GB" dirty="0" err="1"/>
              <a:t>enquiries@tpas.cymru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7535" y="3808360"/>
            <a:ext cx="2913206" cy="187197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77 Conway Road</a:t>
            </a:r>
          </a:p>
          <a:p>
            <a:pPr lvl="0"/>
            <a:r>
              <a:rPr lang="en-GB" dirty="0"/>
              <a:t>Colwyn Bay</a:t>
            </a:r>
          </a:p>
          <a:p>
            <a:pPr lvl="0"/>
            <a:r>
              <a:rPr lang="en-GB" dirty="0"/>
              <a:t>Conwy</a:t>
            </a:r>
          </a:p>
          <a:p>
            <a:pPr lvl="0"/>
            <a:r>
              <a:rPr lang="en-GB" dirty="0"/>
              <a:t>LL29 7LN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01492 593046</a:t>
            </a:r>
          </a:p>
          <a:p>
            <a:pPr lvl="0"/>
            <a:r>
              <a:rPr lang="en-GB" dirty="0" err="1"/>
              <a:t>enquiries@tpas.cymru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235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ff Contact Details Orange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5" y="207818"/>
            <a:ext cx="2133277" cy="157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89" y="4048883"/>
            <a:ext cx="2016407" cy="2809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1404" y="5741247"/>
            <a:ext cx="801615" cy="111675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795249-21F3-40A9-AF28-86F9119C65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84432" y="1787526"/>
            <a:ext cx="3653144" cy="4060382"/>
          </a:xfrm>
        </p:spPr>
        <p:txBody>
          <a:bodyPr/>
          <a:lstStyle/>
          <a:p>
            <a:endParaRPr lang="en-GB"/>
          </a:p>
        </p:txBody>
      </p:sp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0199224-75C6-41E5-A1CD-89EBCEBFD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031" t="19170"/>
          <a:stretch/>
        </p:blipFill>
        <p:spPr>
          <a:xfrm>
            <a:off x="5127327" y="1853238"/>
            <a:ext cx="3091271" cy="379265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B59A1B0-D38E-4B85-A1E3-C3080C63D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255" y="1049860"/>
            <a:ext cx="3513742" cy="58755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A5100"/>
              </a:buClr>
              <a:buSzPct val="100000"/>
              <a:buFont typeface="Wingdings" pitchFamily="2" charset="2"/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23D5295-EE90-4729-8837-FAF3A0AEC1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738" y="1787525"/>
            <a:ext cx="3513137" cy="19764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GB" dirty="0"/>
              <a:t>Click to edit 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45756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8239" r="9846"/>
          <a:stretch/>
        </p:blipFill>
        <p:spPr>
          <a:xfrm>
            <a:off x="268288" y="228600"/>
            <a:ext cx="4235450" cy="417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7DA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rgbClr val="EA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963" y="3192087"/>
            <a:ext cx="3086100" cy="1068886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dirty="0"/>
              <a:t>Click to 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109" y="2382200"/>
            <a:ext cx="1460275" cy="20343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00" y="3390475"/>
            <a:ext cx="733934" cy="10224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9900" y="732275"/>
            <a:ext cx="1103758" cy="15376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1138" y="1171186"/>
            <a:ext cx="783679" cy="10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5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range">
    <p:bg>
      <p:bgPr>
        <a:solidFill>
          <a:srgbClr val="EA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25859" y="522242"/>
            <a:ext cx="4547859" cy="6335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3240" y="4339244"/>
            <a:ext cx="1807984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37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rgbClr val="007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1712" y="617082"/>
            <a:ext cx="4495577" cy="6240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9914" y="4347557"/>
            <a:ext cx="1814358" cy="2518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4954" y="4157943"/>
            <a:ext cx="5530738" cy="933450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  <a:latin typeface="Days" panose="02000505050000020004" pitchFamily="50" charset="0"/>
                <a:cs typeface="Days" panose="02000505050000020004" pitchFamily="50" charset="0"/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648" y="5095874"/>
            <a:ext cx="4130044" cy="748553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525" y="0"/>
            <a:ext cx="3547977" cy="2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16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Graphics] 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906" y="5012572"/>
            <a:ext cx="5638800" cy="55435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906" y="5659582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paslgo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333" y="170821"/>
            <a:ext cx="3547977" cy="2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750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Graphics] 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5A1A81-21BB-4DD6-848D-98CF5A91D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876202"/>
            <a:ext cx="9144044" cy="12340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134471"/>
            <a:ext cx="6107823" cy="995082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2157152"/>
          </a:xfrm>
        </p:spPr>
        <p:txBody>
          <a:bodyPr/>
          <a:lstStyle>
            <a:lvl1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9FA00-D7ED-4D60-900B-062A6F2B8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9440" y="134471"/>
            <a:ext cx="2790694" cy="151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56962-5563-4CEA-861B-582222907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5772" y="49427"/>
            <a:ext cx="1107140" cy="5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11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Graphics] 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FD23E7-AB46-472F-9D65-EF2D6231B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867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134471"/>
            <a:ext cx="6107823" cy="995082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3300152"/>
          </a:xfrm>
        </p:spPr>
        <p:txBody>
          <a:bodyPr/>
          <a:lstStyle>
            <a:lvl1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007DA9"/>
              </a:buClr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9FA00-D7ED-4D60-900B-062A6F2B8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0361" y="69290"/>
            <a:ext cx="2513278" cy="1361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56962-5563-4CEA-861B-582222907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5772" y="49427"/>
            <a:ext cx="1107140" cy="5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52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Graphic]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17" y="228600"/>
            <a:ext cx="6463814" cy="6372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95" y="4535424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635" y="5697474"/>
            <a:ext cx="6179566" cy="239236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88829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2438" y="24223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479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Photo] 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56F0E6-4CAD-402B-A193-5F4ED708F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756" y="0"/>
            <a:ext cx="9734204" cy="6878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555375"/>
            <a:ext cx="4530726" cy="1570788"/>
          </a:xfrm>
        </p:spPr>
        <p:txBody>
          <a:bodyPr/>
          <a:lstStyle>
            <a:lvl1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3pPr>
            <a:lvl4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4pPr>
            <a:lvl5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9CBBC1-8A0C-4A1D-A06E-AE23504A0B4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8474" y="2895290"/>
            <a:ext cx="6633845" cy="615698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D10CC7-DE51-49DB-83D6-67CF481AD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475" y="744538"/>
            <a:ext cx="6634163" cy="1955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233583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Photo] 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56F0E6-4CAD-402B-A193-5F4ED708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7593D4-64A7-40A5-956E-8D5451A13E6D}"/>
              </a:ext>
            </a:extLst>
          </p:cNvPr>
          <p:cNvSpPr/>
          <p:nvPr userDrawn="1"/>
        </p:nvSpPr>
        <p:spPr>
          <a:xfrm>
            <a:off x="0" y="4363578"/>
            <a:ext cx="5231219" cy="1954382"/>
          </a:xfrm>
          <a:prstGeom prst="rect">
            <a:avLst/>
          </a:prstGeom>
          <a:solidFill>
            <a:srgbClr val="E84123">
              <a:alpha val="60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555375"/>
            <a:ext cx="4530726" cy="1570788"/>
          </a:xfrm>
        </p:spPr>
        <p:txBody>
          <a:bodyPr/>
          <a:lstStyle>
            <a:lvl1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3pPr>
            <a:lvl4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4pPr>
            <a:lvl5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97386-0124-4F16-85DF-CFCBC66A25E0}"/>
              </a:ext>
            </a:extLst>
          </p:cNvPr>
          <p:cNvSpPr/>
          <p:nvPr userDrawn="1"/>
        </p:nvSpPr>
        <p:spPr>
          <a:xfrm>
            <a:off x="0" y="756709"/>
            <a:ext cx="7549116" cy="2964685"/>
          </a:xfrm>
          <a:prstGeom prst="rect">
            <a:avLst/>
          </a:prstGeom>
          <a:solidFill>
            <a:srgbClr val="E84123">
              <a:alpha val="60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9CBBC1-8A0C-4A1D-A06E-AE23504A0B4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8474" y="2895290"/>
            <a:ext cx="6633845" cy="615698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89D070-10B8-4AE1-9F25-6AFA5F001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476" y="946150"/>
            <a:ext cx="6633844" cy="1843088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726263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Photo] 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56F0E6-4CAD-402B-A193-5F4ED708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7593D4-64A7-40A5-956E-8D5451A13E6D}"/>
              </a:ext>
            </a:extLst>
          </p:cNvPr>
          <p:cNvSpPr/>
          <p:nvPr userDrawn="1"/>
        </p:nvSpPr>
        <p:spPr>
          <a:xfrm>
            <a:off x="0" y="4363578"/>
            <a:ext cx="5231219" cy="1954382"/>
          </a:xfrm>
          <a:prstGeom prst="rect">
            <a:avLst/>
          </a:prstGeom>
          <a:solidFill>
            <a:srgbClr val="146D91">
              <a:alpha val="60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555375"/>
            <a:ext cx="4530726" cy="1570788"/>
          </a:xfrm>
        </p:spPr>
        <p:txBody>
          <a:bodyPr/>
          <a:lstStyle>
            <a:lvl1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3pPr>
            <a:lvl4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4pPr>
            <a:lvl5pPr>
              <a:buClr>
                <a:schemeClr val="bg1"/>
              </a:buClr>
              <a:buSzPct val="100000"/>
              <a:defRPr>
                <a:solidFill>
                  <a:schemeClr val="bg1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97386-0124-4F16-85DF-CFCBC66A25E0}"/>
              </a:ext>
            </a:extLst>
          </p:cNvPr>
          <p:cNvSpPr/>
          <p:nvPr userDrawn="1"/>
        </p:nvSpPr>
        <p:spPr>
          <a:xfrm>
            <a:off x="0" y="756709"/>
            <a:ext cx="7549116" cy="2964685"/>
          </a:xfrm>
          <a:prstGeom prst="rect">
            <a:avLst/>
          </a:prstGeom>
          <a:solidFill>
            <a:srgbClr val="007DA9">
              <a:alpha val="60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34D3323-83D2-45DC-86B0-2166547992B2}"/>
              </a:ext>
            </a:extLst>
          </p:cNvPr>
          <p:cNvSpPr txBox="1">
            <a:spLocks/>
          </p:cNvSpPr>
          <p:nvPr userDrawn="1"/>
        </p:nvSpPr>
        <p:spPr>
          <a:xfrm>
            <a:off x="498474" y="756709"/>
            <a:ext cx="6633845" cy="19975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9CBBC1-8A0C-4A1D-A06E-AE23504A0B4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8474" y="2895290"/>
            <a:ext cx="6633845" cy="615698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58E30D-E4D2-47E3-AF6D-F47E1C292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475" y="1000125"/>
            <a:ext cx="6634164" cy="178911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9536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Blank]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7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/>
            </a:lvl1pPr>
            <a:lvl2pPr>
              <a:buClr>
                <a:srgbClr val="EA5100"/>
              </a:buClr>
              <a:defRPr sz="1800"/>
            </a:lvl2pPr>
            <a:lvl3pPr>
              <a:buClr>
                <a:srgbClr val="EA5100"/>
              </a:buClr>
              <a:defRPr sz="1800"/>
            </a:lvl3pPr>
            <a:lvl4pPr>
              <a:buClr>
                <a:srgbClr val="EA5100"/>
              </a:buClr>
              <a:defRPr sz="1800"/>
            </a:lvl4pPr>
            <a:lvl5pPr>
              <a:buClr>
                <a:srgbClr val="EA5100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buClr>
                <a:srgbClr val="007DA9"/>
              </a:buClr>
              <a:defRPr sz="1800"/>
            </a:lvl1pPr>
            <a:lvl2pPr>
              <a:buClr>
                <a:srgbClr val="007DA9"/>
              </a:buClr>
              <a:defRPr sz="1800"/>
            </a:lvl2pPr>
            <a:lvl3pPr>
              <a:buClr>
                <a:srgbClr val="007DA9"/>
              </a:buClr>
              <a:defRPr sz="1800"/>
            </a:lvl3pPr>
            <a:lvl4pPr>
              <a:buClr>
                <a:srgbClr val="007DA9"/>
              </a:buClr>
              <a:defRPr sz="1800"/>
            </a:lvl4pPr>
            <a:lvl5pPr>
              <a:buClr>
                <a:srgbClr val="007DA9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rgbClr val="EA5100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007DA9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Blan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218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Blank]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defRPr sz="1800">
                <a:latin typeface="Myriad Pro Light" panose="020B04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E43D-D6FC-BE4A-A430-A3F19CFB74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0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AS Log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2A8F77B-DA54-4AF5-A4B3-00027DDB2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3472" y="5060320"/>
            <a:ext cx="1860698" cy="13632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8ED51E-8D4D-4D72-AE50-20E352F8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474" y="484086"/>
            <a:ext cx="8155695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1698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AS Logo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2A8F77B-DA54-4AF5-A4B3-00027DDB2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3472" y="5060320"/>
            <a:ext cx="1860698" cy="13632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BDB94D-5C3F-4E72-BFA8-DD73F200E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906770"/>
            <a:ext cx="8155696" cy="2091070"/>
          </a:xfrm>
        </p:spPr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8ED51E-8D4D-4D72-AE50-20E352F8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474" y="484086"/>
            <a:ext cx="8155695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E58E6B-136D-4C76-8E71-6663C9821D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9831" y="4163408"/>
            <a:ext cx="5581360" cy="2091070"/>
          </a:xfrm>
        </p:spPr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46070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Trees] 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6707" y="3591098"/>
            <a:ext cx="2345009" cy="326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35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Trees] 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7484" y="3898668"/>
            <a:ext cx="2124232" cy="2959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FBF59-ABBE-4DFD-B393-994C52936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02378" y="5496501"/>
            <a:ext cx="977296" cy="13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72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Trees] 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1pPr>
            <a:lvl2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2pPr>
            <a:lvl3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3pPr>
            <a:lvl4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4pPr>
            <a:lvl5pPr>
              <a:buClr>
                <a:srgbClr val="EA5100"/>
              </a:buClr>
              <a:buSzPct val="100000"/>
              <a:defRPr>
                <a:solidFill>
                  <a:srgbClr val="39373A"/>
                </a:solidFill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99" y="484086"/>
            <a:ext cx="7556313" cy="1116106"/>
          </a:xfrm>
        </p:spPr>
        <p:txBody>
          <a:bodyPr/>
          <a:lstStyle>
            <a:lvl1pPr>
              <a:defRPr sz="3400">
                <a:solidFill>
                  <a:srgbClr val="EA5100"/>
                </a:solidFill>
                <a:latin typeface="+mj-lt"/>
              </a:defRPr>
            </a:lvl1pPr>
          </a:lstStyle>
          <a:p>
            <a:r>
              <a:rPr lang="en-GB" dirty="0"/>
              <a:t>Click to edit Slide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2668" y="1753986"/>
            <a:ext cx="3663703" cy="5104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FBF59-ABBE-4DFD-B393-994C52936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5795" y="4981687"/>
            <a:ext cx="1346834" cy="18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31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Trees] 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1pPr>
            <a:lvl2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2pPr>
            <a:lvl3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3pPr>
            <a:lvl4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4pPr>
            <a:lvl5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rgbClr val="007DA9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02" y="3707476"/>
            <a:ext cx="2269445" cy="3150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2348" y="5619404"/>
            <a:ext cx="892209" cy="12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1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rees] 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4854316"/>
          </a:xfrm>
        </p:spPr>
        <p:txBody>
          <a:bodyPr/>
          <a:lstStyle>
            <a:lvl1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1pPr>
            <a:lvl2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2pPr>
            <a:lvl3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3pPr>
            <a:lvl4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4pPr>
            <a:lvl5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03" y="4131424"/>
            <a:ext cx="1964058" cy="27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70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rees] 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>
            <a:lvl1pPr>
              <a:defRPr>
                <a:solidFill>
                  <a:srgbClr val="EA5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71848"/>
            <a:ext cx="7556313" cy="4854316"/>
          </a:xfrm>
        </p:spPr>
        <p:txBody>
          <a:bodyPr/>
          <a:lstStyle>
            <a:lvl1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1pPr>
            <a:lvl2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2pPr>
            <a:lvl3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3pPr>
            <a:lvl4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4pPr>
            <a:lvl5pPr>
              <a:buClr>
                <a:srgbClr val="007DA9"/>
              </a:buClr>
              <a:defRPr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02" y="3063072"/>
            <a:ext cx="2733634" cy="3794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19404"/>
            <a:ext cx="892209" cy="12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8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DC9E43D-D6FC-BE4A-A430-A3F19CFB7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2" r:id="rId3"/>
    <p:sldLayoutId id="2147483664" r:id="rId4"/>
    <p:sldLayoutId id="2147483666" r:id="rId5"/>
    <p:sldLayoutId id="2147483681" r:id="rId6"/>
    <p:sldLayoutId id="2147483663" r:id="rId7"/>
    <p:sldLayoutId id="2147483682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85" r:id="rId19"/>
    <p:sldLayoutId id="2147483683" r:id="rId20"/>
    <p:sldLayoutId id="2147483677" r:id="rId21"/>
    <p:sldLayoutId id="2147483684" r:id="rId22"/>
    <p:sldLayoutId id="2147483678" r:id="rId23"/>
    <p:sldLayoutId id="2147483679" r:id="rId24"/>
    <p:sldLayoutId id="2147483680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EA51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A5100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DC9E43D-D6FC-BE4A-A430-A3F19CFB74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EA51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A5100"/>
        </a:buClr>
        <a:buSzPct val="100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BCB198-460E-A747-A1C4-DFFBD90D5D6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DC9E43D-D6FC-BE4A-A430-A3F19CFB74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6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EA51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A5100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EA51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BCB198-460E-A747-A1C4-DFFBD90D5D6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DC9E43D-D6FC-BE4A-A430-A3F19CFB74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2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EA51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A5100"/>
        </a:buClr>
        <a:buSzPct val="100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EA5100"/>
        </a:buClr>
        <a:buSzPct val="100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rw@tpas.cym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ofthings.co.uk/" TargetMode="External"/><Relationship Id="rId2" Type="http://schemas.openxmlformats.org/officeDocument/2006/relationships/hyperlink" Target="https://www.benthyg.org/" TargetMode="External"/><Relationship Id="rId1" Type="http://schemas.openxmlformats.org/officeDocument/2006/relationships/slideLayout" Target="../slideLayouts/slideLayout98.xml"/><Relationship Id="rId4" Type="http://schemas.openxmlformats.org/officeDocument/2006/relationships/hyperlink" Target="https://www.youtube.com/watch?v=wuUAg04KZY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reetsalive.org.uk/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1" y="4957012"/>
            <a:ext cx="6452445" cy="1429418"/>
          </a:xfrm>
        </p:spPr>
        <p:txBody>
          <a:bodyPr>
            <a:noAutofit/>
          </a:bodyPr>
          <a:lstStyle/>
          <a:p>
            <a:r>
              <a:rPr lang="en-US" sz="2800" dirty="0"/>
              <a:t>Using Simple Digital Tools to improve Local Communities</a:t>
            </a:r>
            <a:endParaRPr lang="en-GB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6386-D245-4AD3-A9AE-9F8B4CA9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2AD7D-A812-4257-B9DB-BFF9AA783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593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3F22B-6EC2-459C-80B8-1218E38A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265"/>
            <a:ext cx="9144000" cy="551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7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7" y="75732"/>
            <a:ext cx="8678486" cy="67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4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28B2F-BBE1-425C-A9D7-5309ABE4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4954" y="2755726"/>
            <a:ext cx="5530738" cy="2335667"/>
          </a:xfrm>
        </p:spPr>
        <p:txBody>
          <a:bodyPr>
            <a:normAutofit/>
          </a:bodyPr>
          <a:lstStyle/>
          <a:p>
            <a:r>
              <a:rPr lang="en-GB" sz="3600" dirty="0"/>
              <a:t>Community help and support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2480C-E39A-4045-AFCE-77B1F47BE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41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473F409-DDAB-47F8-B078-FF5B7BFF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62" y="-132749"/>
            <a:ext cx="4390811" cy="279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D7AD9-9A66-4CEF-8BDC-EBABE71D1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0" y="2092792"/>
            <a:ext cx="7464011" cy="44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6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082996-AB0E-4214-B846-E31A02577FAF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2"/>
          <a:stretch>
            <a:fillRect/>
          </a:stretch>
        </p:blipFill>
        <p:spPr>
          <a:xfrm>
            <a:off x="218422" y="105013"/>
            <a:ext cx="7513063" cy="361521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6A2B4D7-677A-4AAC-A559-76C2F2C036A4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3"/>
          <a:stretch>
            <a:fillRect/>
          </a:stretch>
        </p:blipFill>
        <p:spPr>
          <a:xfrm>
            <a:off x="272195" y="3720230"/>
            <a:ext cx="6429229" cy="3000307"/>
          </a:xfrm>
        </p:spPr>
      </p:pic>
    </p:spTree>
    <p:extLst>
      <p:ext uri="{BB962C8B-B14F-4D97-AF65-F5344CB8AC3E}">
        <p14:creationId xmlns:p14="http://schemas.microsoft.com/office/powerpoint/2010/main" val="308874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E7C47-98E9-4E63-844D-C42C2503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7"/>
            <a:ext cx="5695052" cy="3122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ED773-8131-461F-80F9-14E876188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928"/>
            <a:ext cx="6365357" cy="47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6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365729A-9075-41E5-9403-B9D31114A26E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550254" y="193175"/>
            <a:ext cx="8386891" cy="4704501"/>
          </a:xfrm>
        </p:spPr>
      </p:pic>
    </p:spTree>
    <p:extLst>
      <p:ext uri="{BB962C8B-B14F-4D97-AF65-F5344CB8AC3E}">
        <p14:creationId xmlns:p14="http://schemas.microsoft.com/office/powerpoint/2010/main" val="521245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8983F-8FA4-4E49-9B08-4955D1183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" r="3643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73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7B714-81A7-4394-A9B7-0FE21FD2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3" y="131631"/>
            <a:ext cx="8607926" cy="2461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5536C-6874-4576-B788-0E3802DAF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28" y="2822667"/>
            <a:ext cx="7425304" cy="37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8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07396-025A-403D-82EE-4446E98562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467" y="1799558"/>
            <a:ext cx="3258533" cy="3118029"/>
          </a:xfrm>
        </p:spPr>
        <p:txBody>
          <a:bodyPr>
            <a:normAutofit/>
          </a:bodyPr>
          <a:lstStyle/>
          <a:p>
            <a:r>
              <a:rPr lang="en-GB" dirty="0"/>
              <a:t>David Rhys Wilton</a:t>
            </a:r>
          </a:p>
          <a:p>
            <a:r>
              <a:rPr lang="en-GB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drw@tpas.cymru</a:t>
            </a:r>
            <a:endParaRPr lang="en-GB" dirty="0"/>
          </a:p>
          <a:p>
            <a:r>
              <a:rPr lang="en-GB" dirty="0"/>
              <a:t>@</a:t>
            </a:r>
            <a:r>
              <a:rPr lang="en-GB" dirty="0" err="1"/>
              <a:t>dai_tpascymru</a:t>
            </a:r>
            <a:endParaRPr lang="en-GB" dirty="0"/>
          </a:p>
          <a:p>
            <a:r>
              <a:rPr lang="en-GB" dirty="0"/>
              <a:t>LinkedIn </a:t>
            </a:r>
          </a:p>
          <a:p>
            <a:endParaRPr lang="en-GB" dirty="0"/>
          </a:p>
        </p:txBody>
      </p:sp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BF9AFDB-1389-4135-9A2C-4A83A5285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079" y="1787526"/>
            <a:ext cx="3169119" cy="476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314ED-886D-4DA6-8C0B-1D85D96AC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460" y="5190830"/>
            <a:ext cx="3087363" cy="8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3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36599-3306-4D42-8EFF-12895F9E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43"/>
            <a:ext cx="9144000" cy="4343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78AC5-7E0E-4C46-92A2-350296BB8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503" y="3048090"/>
            <a:ext cx="5139559" cy="36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85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C1F31-950F-4BBD-A3D2-EB58E68E9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2743199"/>
            <a:ext cx="5351546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2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FDC9F2-C021-414F-94CB-554488E6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Streetbank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E25D67-BF1A-4783-A2B8-F7F62D286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517" y="1275347"/>
            <a:ext cx="8440946" cy="26765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GB" sz="2400" dirty="0" err="1"/>
              <a:t>Streetbank</a:t>
            </a:r>
            <a:r>
              <a:rPr lang="en-GB" sz="2400" dirty="0"/>
              <a:t> is here to help you do three things: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400" dirty="0"/>
              <a:t>Give things away – find a grateful neighbour for stuff you no longer need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400" dirty="0"/>
              <a:t>Share things – like ladders and drills, that go unused much of the time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400" dirty="0"/>
              <a:t>Share skills – like DIY, languages and gardening, that neighbours might need help with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865E3-4435-4C1E-A73C-8D034B318CB6}"/>
              </a:ext>
            </a:extLst>
          </p:cNvPr>
          <p:cNvSpPr txBox="1"/>
          <p:nvPr/>
        </p:nvSpPr>
        <p:spPr>
          <a:xfrm>
            <a:off x="630865" y="4762059"/>
            <a:ext cx="8067967" cy="183124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  <a:buClr>
                <a:srgbClr val="EA5100"/>
              </a:buClr>
              <a:buSzPct val="75000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was looking for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my four-year old. A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neighbour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didn’t know got in touch and ended up giving me three huge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bucketfuls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 </a:t>
            </a:r>
          </a:p>
          <a:p>
            <a:pPr defTabSz="914400">
              <a:spcAft>
                <a:spcPts val="600"/>
              </a:spcAft>
              <a:buClr>
                <a:srgbClr val="EA5100"/>
              </a:buClr>
              <a:buSzPct val="75000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had so much we ended up passing on half of it to my son’s school. I love that – spreading things around your community to where it’s going to be best used.’</a:t>
            </a:r>
          </a:p>
        </p:txBody>
      </p:sp>
    </p:spTree>
    <p:extLst>
      <p:ext uri="{BB962C8B-B14F-4D97-AF65-F5344CB8AC3E}">
        <p14:creationId xmlns:p14="http://schemas.microsoft.com/office/powerpoint/2010/main" val="3344396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B0109-AAC3-49B7-A7A6-CF8ECB638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97" y="2781090"/>
            <a:ext cx="8846005" cy="4076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9CB6E-D627-44B2-8FC0-4FF2CB405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632"/>
            <a:ext cx="8722895" cy="25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6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CA1E5-1651-4293-B854-4D001BEE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7" y="-9357"/>
            <a:ext cx="8163561" cy="2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70CDE-44D6-4BBB-8F5C-7CD019AD3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2" y="2948699"/>
            <a:ext cx="7315488" cy="24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0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1F38-8CAC-429A-B115-C7FEFEE4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Now you can have sharing clubs based on common communities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4A59B5-7B18-4375-BFB0-7793B02CC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914" y="85376"/>
            <a:ext cx="4123947" cy="6687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BA85A-EF51-4342-8DC3-95ABED98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02" y="3733800"/>
            <a:ext cx="3062169" cy="217925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B1CCC-CCA7-4077-AD96-53A40B1EB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158178" cy="2392363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653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A8E7-E177-4806-B480-6A0782FED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new hybrid world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BE666-53AC-40E1-8A67-42EC252A1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837" y="1726950"/>
            <a:ext cx="8326325" cy="47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2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B0610-4256-4BAD-A258-04A31875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6" y="240632"/>
            <a:ext cx="9154296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3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4029D-571D-4C90-83F4-25447067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34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3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749DA-7DB1-4CF9-95FF-D81C6A6D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Links to content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9572-75D4-40B1-B248-00E6ADE62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https://www.benthyg.org/</a:t>
            </a:r>
            <a:r>
              <a:rPr lang="en-GB" dirty="0"/>
              <a:t> </a:t>
            </a:r>
          </a:p>
          <a:p>
            <a:r>
              <a:rPr lang="en-GB" dirty="0"/>
              <a:t>That is the Library of Things in Cardiff 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www.libraryofthings.co.uk</a:t>
            </a:r>
            <a:r>
              <a:rPr lang="en-GB" dirty="0"/>
              <a:t>   one of the most established ones in London 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https://www.youtube.com/watch?v=wuUAg04KZYI</a:t>
            </a:r>
            <a:r>
              <a:rPr lang="en-GB" dirty="0"/>
              <a:t> </a:t>
            </a:r>
          </a:p>
          <a:p>
            <a:r>
              <a:rPr lang="en-GB" dirty="0"/>
              <a:t>BBC video I played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74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EAA8E3-4B29-4F73-A420-7DC292795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47" y="1389078"/>
            <a:ext cx="6328610" cy="4079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7664D1-1731-447D-BD89-8F0D65BBF98E}"/>
              </a:ext>
            </a:extLst>
          </p:cNvPr>
          <p:cNvSpPr txBox="1"/>
          <p:nvPr/>
        </p:nvSpPr>
        <p:spPr>
          <a:xfrm>
            <a:off x="381546" y="422793"/>
            <a:ext cx="6328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www.tpas.cymru/blog/missed-a-webinar</a:t>
            </a:r>
          </a:p>
        </p:txBody>
      </p:sp>
    </p:spTree>
    <p:extLst>
      <p:ext uri="{BB962C8B-B14F-4D97-AF65-F5344CB8AC3E}">
        <p14:creationId xmlns:p14="http://schemas.microsoft.com/office/powerpoint/2010/main" val="1534365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F095-4CFE-4246-A451-16A5AC81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48" y="279557"/>
            <a:ext cx="7556313" cy="1116106"/>
          </a:xfrm>
        </p:spPr>
        <p:txBody>
          <a:bodyPr/>
          <a:lstStyle/>
          <a:p>
            <a:r>
              <a:rPr lang="en-GB" dirty="0"/>
              <a:t>NextDoor.co.uk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4FF62-388C-46AA-889B-55952B5FA0C6}"/>
              </a:ext>
            </a:extLst>
          </p:cNvPr>
          <p:cNvSpPr txBox="1"/>
          <p:nvPr/>
        </p:nvSpPr>
        <p:spPr>
          <a:xfrm>
            <a:off x="569584" y="1240204"/>
            <a:ext cx="6388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Massive in USA, used in 15 counties.  </a:t>
            </a:r>
          </a:p>
          <a:p>
            <a:r>
              <a:rPr lang="en-GB" sz="2400" dirty="0"/>
              <a:t>Signup requires a code via post</a:t>
            </a:r>
          </a:p>
          <a:p>
            <a:r>
              <a:rPr lang="en-GB" sz="2400" dirty="0"/>
              <a:t>Very active in my local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0625F-36DF-46B6-8AA8-0D9E96E0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48" y="2454442"/>
            <a:ext cx="8013682" cy="39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02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C7F9-3F21-4756-BE2B-56269DBB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134471"/>
            <a:ext cx="7501334" cy="731803"/>
          </a:xfrm>
        </p:spPr>
        <p:txBody>
          <a:bodyPr/>
          <a:lstStyle/>
          <a:p>
            <a:r>
              <a:rPr lang="en-US" dirty="0">
                <a:solidFill>
                  <a:srgbClr val="2F2B20"/>
                </a:solidFill>
              </a:rPr>
              <a:t>What people say: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E4FF4-4A66-4AC1-8ADA-A682E55D67FA}"/>
              </a:ext>
            </a:extLst>
          </p:cNvPr>
          <p:cNvSpPr txBox="1"/>
          <p:nvPr/>
        </p:nvSpPr>
        <p:spPr>
          <a:xfrm>
            <a:off x="409074" y="1175145"/>
            <a:ext cx="703847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F2B20"/>
                </a:solidFill>
                <a:latin typeface="Myriad Pro Light"/>
              </a:rPr>
              <a:t>Nextdoor</a:t>
            </a:r>
            <a:r>
              <a:rPr lang="en-US" sz="2400" dirty="0">
                <a:solidFill>
                  <a:srgbClr val="2F2B20"/>
                </a:solidFill>
                <a:latin typeface="Myriad Pro Light"/>
              </a:rPr>
              <a:t> is a useful community site particularly for sharing local information and finding local trades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B20"/>
                </a:solidFill>
                <a:latin typeface="Myriad Pro Light"/>
              </a:rPr>
              <a:t>Social media for old people 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B20"/>
                </a:solidFill>
                <a:latin typeface="Myriad Pro Light"/>
              </a:rPr>
              <a:t>This is a very good app with which to keep up with happenings in our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B20"/>
                </a:solidFill>
                <a:latin typeface="Myriad Pro Light"/>
              </a:rPr>
              <a:t>A very helpful site in accessing local resources by recommendation, and for informing others of any safety or anti-social </a:t>
            </a:r>
            <a:r>
              <a:rPr lang="en-GB" sz="2400" dirty="0">
                <a:solidFill>
                  <a:srgbClr val="2F2B20"/>
                </a:solidFill>
                <a:latin typeface="Myriad Pro Light"/>
              </a:rPr>
              <a:t>behaviour</a:t>
            </a:r>
            <a:r>
              <a:rPr lang="en-US" sz="2400" dirty="0">
                <a:solidFill>
                  <a:srgbClr val="2F2B20"/>
                </a:solidFill>
                <a:latin typeface="Myriad Pro Light"/>
              </a:rPr>
              <a:t> issues within the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B20"/>
                </a:solidFill>
                <a:latin typeface="Myriad Pro Light"/>
              </a:rPr>
              <a:t>Great for finding out about local events</a:t>
            </a:r>
            <a:endParaRPr lang="en-GB" dirty="0">
              <a:solidFill>
                <a:srgbClr val="2F2B20"/>
              </a:solidFill>
              <a:latin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3533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D371-0AEE-4420-970A-723F984D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Categories</a:t>
            </a:r>
            <a:r>
              <a:rPr lang="en-GB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CCB216-9CD0-4196-A50B-D3A915FEF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796" y="248066"/>
            <a:ext cx="3255263" cy="6444262"/>
          </a:xfrm>
        </p:spPr>
      </p:pic>
    </p:spTree>
    <p:extLst>
      <p:ext uri="{BB962C8B-B14F-4D97-AF65-F5344CB8AC3E}">
        <p14:creationId xmlns:p14="http://schemas.microsoft.com/office/powerpoint/2010/main" val="1323589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0D9C-B8AA-4A86-8597-DDCBBC41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484095"/>
            <a:ext cx="7556313" cy="517302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dirty="0"/>
              <a:t>Local news and events </a:t>
            </a:r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70D07B4-08F7-4005-BE3C-D0BDE87853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8474" y="1177288"/>
            <a:ext cx="5721852" cy="2388872"/>
          </a:xfrm>
          <a:noFill/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D3D0245-4A3B-4FA2-B752-C10B5A5F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79" y="3742051"/>
            <a:ext cx="7201737" cy="2934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347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DD4D-8064-45D2-AD54-78906624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263" y="134471"/>
            <a:ext cx="2805706" cy="1682298"/>
          </a:xfrm>
        </p:spPr>
        <p:txBody>
          <a:bodyPr anchor="b">
            <a:normAutofit/>
          </a:bodyPr>
          <a:lstStyle/>
          <a:p>
            <a:r>
              <a:rPr lang="en-GB" sz="2800" dirty="0"/>
              <a:t>Giving local business a chance</a:t>
            </a:r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BBBA1F8-AE77-4742-8D30-1EF6A3E92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31" y="429126"/>
            <a:ext cx="5945948" cy="5960852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0D9C-AB1F-4E45-B195-66636DE48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031" y="2796555"/>
            <a:ext cx="5945948" cy="774700"/>
          </a:xfrm>
          <a:solidFill>
            <a:schemeClr val="bg2">
              <a:lumMod val="95000"/>
            </a:schemeClr>
          </a:solidFill>
        </p:spPr>
        <p:txBody>
          <a:bodyPr anchor="t">
            <a:normAutofit lnSpcReduction="10000"/>
          </a:bodyPr>
          <a:lstStyle/>
          <a:p>
            <a:r>
              <a:rPr lang="en-GB" dirty="0"/>
              <a:t>Management company for a new development</a:t>
            </a:r>
          </a:p>
        </p:txBody>
      </p:sp>
    </p:spTree>
    <p:extLst>
      <p:ext uri="{BB962C8B-B14F-4D97-AF65-F5344CB8AC3E}">
        <p14:creationId xmlns:p14="http://schemas.microsoft.com/office/powerpoint/2010/main" val="2308362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CE092-F064-4E07-8D57-D684781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NextDoor.co.uk</a:t>
            </a:r>
          </a:p>
        </p:txBody>
      </p:sp>
      <p:pic>
        <p:nvPicPr>
          <p:cNvPr id="6" name="Content Placeholder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75C7ED8-D980-4EF1-B92A-18D31DEA4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7284" y="189980"/>
            <a:ext cx="5042133" cy="607829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DB722-556C-4AFB-8292-CCD949036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000" dirty="0"/>
              <a:t>Good platform for engagement with local communities with an older demographic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5989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03F9-4349-4A5C-A3E3-83EF50F8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6" y="141585"/>
            <a:ext cx="6012063" cy="61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5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7AB73-AD92-484B-923F-CC7E1E69F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11" y="183060"/>
            <a:ext cx="5449060" cy="412490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9770E-BB55-407B-8DED-F0364BA1C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150" y="4307960"/>
            <a:ext cx="6074944" cy="25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4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9DCF-D7DA-4998-999F-5B0FB9AC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/>
              <a:t>Getting local views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BAC991-583B-4639-8852-48230249D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3018" y="188473"/>
            <a:ext cx="5380982" cy="61490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CA9C1-2B7E-49D2-94F2-5C18E000C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/>
              <a:t>33 responses from over60s in 48hours</a:t>
            </a:r>
          </a:p>
          <a:p>
            <a:endParaRPr lang="en-GB" sz="1600" dirty="0"/>
          </a:p>
          <a:p>
            <a:r>
              <a:rPr lang="en-GB" sz="1600" dirty="0"/>
              <a:t>Time to make poll = 10mins</a:t>
            </a:r>
          </a:p>
          <a:p>
            <a:r>
              <a:rPr lang="en-GB" sz="1600" dirty="0"/>
              <a:t>Time to post = 10mins</a:t>
            </a:r>
          </a:p>
          <a:p>
            <a:r>
              <a:rPr lang="en-GB" sz="1600" dirty="0"/>
              <a:t>Show appreciation during period &lt;1min </a:t>
            </a:r>
          </a:p>
        </p:txBody>
      </p:sp>
    </p:spTree>
    <p:extLst>
      <p:ext uri="{BB962C8B-B14F-4D97-AF65-F5344CB8AC3E}">
        <p14:creationId xmlns:p14="http://schemas.microsoft.com/office/powerpoint/2010/main" val="538565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253B-BE38-4D19-8673-2AA17360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134471"/>
            <a:ext cx="6107823" cy="828055"/>
          </a:xfrm>
        </p:spPr>
        <p:txBody>
          <a:bodyPr/>
          <a:lstStyle/>
          <a:p>
            <a:r>
              <a:rPr lang="en-GB" dirty="0"/>
              <a:t>New: Help map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855A3B55-A6B4-402D-B20E-8F05E5E64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474" y="1464093"/>
            <a:ext cx="7141591" cy="4854575"/>
          </a:xfrm>
        </p:spPr>
      </p:pic>
    </p:spTree>
    <p:extLst>
      <p:ext uri="{BB962C8B-B14F-4D97-AF65-F5344CB8AC3E}">
        <p14:creationId xmlns:p14="http://schemas.microsoft.com/office/powerpoint/2010/main" val="46928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105CA8-A55D-40DD-A9CC-2E231593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92" y="317839"/>
            <a:ext cx="7556313" cy="1116106"/>
          </a:xfrm>
        </p:spPr>
        <p:txBody>
          <a:bodyPr/>
          <a:lstStyle/>
          <a:p>
            <a:r>
              <a:rPr lang="en-GB" dirty="0"/>
              <a:t>Digital communications is key to widening engagement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D9D2717-45EE-4D6D-9072-5E4B02052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152061"/>
              </p:ext>
            </p:extLst>
          </p:nvPr>
        </p:nvGraphicFramePr>
        <p:xfrm>
          <a:off x="852812" y="1684380"/>
          <a:ext cx="6746168" cy="4911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6427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F2CD12B-48EE-498C-83F7-1AE45AE6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36" y="2365489"/>
            <a:ext cx="3277044" cy="4114627"/>
          </a:xfrm>
          <a:prstGeom prst="rect">
            <a:avLst/>
          </a:prstGeom>
        </p:spPr>
      </p:pic>
      <p:pic>
        <p:nvPicPr>
          <p:cNvPr id="7" name="Picture 6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B43D8DF3-DD51-4366-96F3-68BF7CCB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80" y="2761622"/>
            <a:ext cx="5347107" cy="3890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7362EE-05A0-4901-B071-EDD3C43F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34" y="205447"/>
            <a:ext cx="2576852" cy="2325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B418A-6897-4338-9182-D4A0DB4726A4}"/>
              </a:ext>
            </a:extLst>
          </p:cNvPr>
          <p:cNvSpPr txBox="1"/>
          <p:nvPr/>
        </p:nvSpPr>
        <p:spPr>
          <a:xfrm>
            <a:off x="3092116" y="601579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Freelove</a:t>
            </a:r>
            <a:r>
              <a:rPr lang="en-GB" sz="2800" dirty="0"/>
              <a:t> and classified sales  section </a:t>
            </a:r>
          </a:p>
        </p:txBody>
      </p:sp>
    </p:spTree>
    <p:extLst>
      <p:ext uri="{BB962C8B-B14F-4D97-AF65-F5344CB8AC3E}">
        <p14:creationId xmlns:p14="http://schemas.microsoft.com/office/powerpoint/2010/main" val="800980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F9A09-4609-4EB4-AA28-787EEB4F3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95" y="177169"/>
            <a:ext cx="8312577" cy="50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4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AA889-0547-4E65-9C7D-33A9406C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8" y="106045"/>
            <a:ext cx="3656034" cy="64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8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DE22-6601-4F09-BE8B-916B6ADD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3EB69-DA78-4BDB-8ACF-6DF6A889D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6" y="178614"/>
            <a:ext cx="8481848" cy="32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47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57B28-A889-442E-8778-F4796B82A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26" y="0"/>
            <a:ext cx="7744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B8D8E-6421-4B7B-83F0-D6FE4A77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1" y="546538"/>
            <a:ext cx="4327107" cy="4866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4067C0-AB2C-458C-8CAF-78FBCCBD0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34390"/>
            <a:ext cx="4516404" cy="54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23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FB1E-7CE7-4863-8EAF-8409FA81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520537"/>
            <a:ext cx="7556313" cy="1116106"/>
          </a:xfrm>
        </p:spPr>
        <p:txBody>
          <a:bodyPr/>
          <a:lstStyle/>
          <a:p>
            <a:r>
              <a:rPr lang="en-GB" dirty="0"/>
              <a:t>Other community sites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36EB9-EF07-4788-856D-A03F313FB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23129" y="1787180"/>
            <a:ext cx="8097741" cy="1300576"/>
          </a:xfrm>
        </p:spPr>
        <p:txBody>
          <a:bodyPr>
            <a:normAutofit/>
          </a:bodyPr>
          <a:lstStyle/>
          <a:p>
            <a:r>
              <a:rPr lang="en-GB" sz="2800" dirty="0">
                <a:hlinkClick r:id="rId2"/>
              </a:rPr>
              <a:t>http://www.streetsalive.org.uk</a:t>
            </a:r>
            <a:r>
              <a:rPr lang="en-GB" sz="2800" dirty="0"/>
              <a:t> </a:t>
            </a:r>
          </a:p>
          <a:p>
            <a:r>
              <a:rPr lang="en-GB" sz="2800" dirty="0"/>
              <a:t>Resources on holding street events, parties etc. </a:t>
            </a:r>
          </a:p>
        </p:txBody>
      </p:sp>
    </p:spTree>
    <p:extLst>
      <p:ext uri="{BB962C8B-B14F-4D97-AF65-F5344CB8AC3E}">
        <p14:creationId xmlns:p14="http://schemas.microsoft.com/office/powerpoint/2010/main" val="109662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1739" y="2713456"/>
            <a:ext cx="5823953" cy="2363870"/>
          </a:xfrm>
        </p:spPr>
        <p:txBody>
          <a:bodyPr>
            <a:normAutofit/>
          </a:bodyPr>
          <a:lstStyle/>
          <a:p>
            <a:r>
              <a:rPr lang="en-GB" dirty="0"/>
              <a:t>Community Improvement</a:t>
            </a:r>
            <a:br>
              <a:rPr lang="en-GB" dirty="0"/>
            </a:br>
            <a:r>
              <a:rPr lang="en-GB" sz="4400" dirty="0"/>
              <a:t>Fixmystreet.com</a:t>
            </a:r>
            <a:br>
              <a:rPr lang="en-GB" dirty="0"/>
            </a:br>
            <a:r>
              <a:rPr lang="en-GB" dirty="0"/>
              <a:t>an App &amp; Website for people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C28FA-7712-4270-B1B4-D55EDB57C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567" y="264694"/>
            <a:ext cx="1747507" cy="174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1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491D-0F93-45B3-BE35-E77EB534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242755"/>
            <a:ext cx="6107823" cy="995082"/>
          </a:xfrm>
        </p:spPr>
        <p:txBody>
          <a:bodyPr/>
          <a:lstStyle/>
          <a:p>
            <a:r>
              <a:rPr lang="en-GB" dirty="0"/>
              <a:t>Available from phone and tablet app stores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382CD-F755-49E1-BE08-1251A28AE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1" y="1440718"/>
            <a:ext cx="2253688" cy="4875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4AF6A-3ABA-4685-8E6F-FEDAC6845CED}"/>
              </a:ext>
            </a:extLst>
          </p:cNvPr>
          <p:cNvSpPr txBox="1"/>
          <p:nvPr/>
        </p:nvSpPr>
        <p:spPr>
          <a:xfrm>
            <a:off x="3157016" y="2108742"/>
            <a:ext cx="545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Less than 60seconds </a:t>
            </a:r>
          </a:p>
          <a:p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Confirm location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Optional: Add photo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Select Category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Add title and optional description/note</a:t>
            </a:r>
          </a:p>
        </p:txBody>
      </p:sp>
    </p:spTree>
    <p:extLst>
      <p:ext uri="{BB962C8B-B14F-4D97-AF65-F5344CB8AC3E}">
        <p14:creationId xmlns:p14="http://schemas.microsoft.com/office/powerpoint/2010/main" val="407616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91F22-2EC0-4046-9B28-746126C6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409"/>
            <a:ext cx="9144000" cy="5257665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27E65443-A518-4395-BDF3-0FC25006611A}"/>
              </a:ext>
            </a:extLst>
          </p:cNvPr>
          <p:cNvSpPr/>
          <p:nvPr/>
        </p:nvSpPr>
        <p:spPr>
          <a:xfrm rot="16200000">
            <a:off x="1467852" y="3356811"/>
            <a:ext cx="794084" cy="101065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9EE3BF9-B112-4B5D-BD07-543A613E8345}"/>
              </a:ext>
            </a:extLst>
          </p:cNvPr>
          <p:cNvSpPr/>
          <p:nvPr/>
        </p:nvSpPr>
        <p:spPr>
          <a:xfrm rot="5400000">
            <a:off x="2237874" y="114434"/>
            <a:ext cx="685800" cy="9986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964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E6257D8-D9BE-494A-BE6F-AAA9CC4FF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0" y="846107"/>
            <a:ext cx="8876480" cy="53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9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E8538E-2EE6-4AE2-89F1-0B26CF65B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89" y="68263"/>
            <a:ext cx="689382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986683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Custom 1">
      <a:dk1>
        <a:srgbClr val="2F2B20"/>
      </a:dk1>
      <a:lt1>
        <a:srgbClr val="FFFFFF"/>
      </a:lt1>
      <a:dk2>
        <a:srgbClr val="EA5100"/>
      </a:dk2>
      <a:lt2>
        <a:srgbClr val="FFFFFF"/>
      </a:lt2>
      <a:accent1>
        <a:srgbClr val="E84123"/>
      </a:accent1>
      <a:accent2>
        <a:srgbClr val="007DA9"/>
      </a:accent2>
      <a:accent3>
        <a:srgbClr val="1B80A1"/>
      </a:accent3>
      <a:accent4>
        <a:srgbClr val="3F93B0"/>
      </a:accent4>
      <a:accent5>
        <a:srgbClr val="C89F5D"/>
      </a:accent5>
      <a:accent6>
        <a:srgbClr val="125C7B"/>
      </a:accent6>
      <a:hlink>
        <a:srgbClr val="D25814"/>
      </a:hlink>
      <a:folHlink>
        <a:srgbClr val="144A65"/>
      </a:folHlink>
    </a:clrScheme>
    <a:fontScheme name="Custom 2">
      <a:majorFont>
        <a:latin typeface="Days"/>
        <a:ea typeface=""/>
        <a:cs typeface=""/>
      </a:majorFont>
      <a:minorFont>
        <a:latin typeface="Myriad Pro Light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dvantage">
  <a:themeElements>
    <a:clrScheme name="Custom 1">
      <a:dk1>
        <a:srgbClr val="2F2B20"/>
      </a:dk1>
      <a:lt1>
        <a:srgbClr val="FFFFFF"/>
      </a:lt1>
      <a:dk2>
        <a:srgbClr val="EA5100"/>
      </a:dk2>
      <a:lt2>
        <a:srgbClr val="FFFFFF"/>
      </a:lt2>
      <a:accent1>
        <a:srgbClr val="E84123"/>
      </a:accent1>
      <a:accent2>
        <a:srgbClr val="007DA9"/>
      </a:accent2>
      <a:accent3>
        <a:srgbClr val="1B80A1"/>
      </a:accent3>
      <a:accent4>
        <a:srgbClr val="3F93B0"/>
      </a:accent4>
      <a:accent5>
        <a:srgbClr val="C89F5D"/>
      </a:accent5>
      <a:accent6>
        <a:srgbClr val="125C7B"/>
      </a:accent6>
      <a:hlink>
        <a:srgbClr val="D25814"/>
      </a:hlink>
      <a:folHlink>
        <a:srgbClr val="144A65"/>
      </a:folHlink>
    </a:clrScheme>
    <a:fontScheme name="Custom 3">
      <a:majorFont>
        <a:latin typeface="Days"/>
        <a:ea typeface=""/>
        <a:cs typeface=""/>
      </a:majorFont>
      <a:minorFont>
        <a:latin typeface="Calibri Light"/>
        <a:ea typeface=""/>
        <a:cs typeface="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PASTemplate2019  -  Read-Only" id="{1BCD53AC-5D0C-493B-AE54-98257E16FC5D}" vid="{BD8B70E6-BD4D-454A-80BC-E4B6BA135DEE}"/>
    </a:ext>
  </a:extLst>
</a:theme>
</file>

<file path=ppt/theme/theme3.xml><?xml version="1.0" encoding="utf-8"?>
<a:theme xmlns:a="http://schemas.openxmlformats.org/drawingml/2006/main" name="2_Advantage">
  <a:themeElements>
    <a:clrScheme name="Custom 1">
      <a:dk1>
        <a:srgbClr val="2F2B20"/>
      </a:dk1>
      <a:lt1>
        <a:srgbClr val="FFFFFF"/>
      </a:lt1>
      <a:dk2>
        <a:srgbClr val="EA5100"/>
      </a:dk2>
      <a:lt2>
        <a:srgbClr val="FFFFFF"/>
      </a:lt2>
      <a:accent1>
        <a:srgbClr val="E84123"/>
      </a:accent1>
      <a:accent2>
        <a:srgbClr val="007DA9"/>
      </a:accent2>
      <a:accent3>
        <a:srgbClr val="1B80A1"/>
      </a:accent3>
      <a:accent4>
        <a:srgbClr val="3F93B0"/>
      </a:accent4>
      <a:accent5>
        <a:srgbClr val="C89F5D"/>
      </a:accent5>
      <a:accent6>
        <a:srgbClr val="125C7B"/>
      </a:accent6>
      <a:hlink>
        <a:srgbClr val="D25814"/>
      </a:hlink>
      <a:folHlink>
        <a:srgbClr val="144A65"/>
      </a:folHlink>
    </a:clrScheme>
    <a:fontScheme name="Custom 2">
      <a:majorFont>
        <a:latin typeface="Days"/>
        <a:ea typeface=""/>
        <a:cs typeface=""/>
      </a:majorFont>
      <a:minorFont>
        <a:latin typeface="Myriad Pro Light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Advantage">
  <a:themeElements>
    <a:clrScheme name="Custom 1">
      <a:dk1>
        <a:srgbClr val="2F2B20"/>
      </a:dk1>
      <a:lt1>
        <a:srgbClr val="FFFFFF"/>
      </a:lt1>
      <a:dk2>
        <a:srgbClr val="EA5100"/>
      </a:dk2>
      <a:lt2>
        <a:srgbClr val="FFFFFF"/>
      </a:lt2>
      <a:accent1>
        <a:srgbClr val="E84123"/>
      </a:accent1>
      <a:accent2>
        <a:srgbClr val="007DA9"/>
      </a:accent2>
      <a:accent3>
        <a:srgbClr val="1B80A1"/>
      </a:accent3>
      <a:accent4>
        <a:srgbClr val="3F93B0"/>
      </a:accent4>
      <a:accent5>
        <a:srgbClr val="C89F5D"/>
      </a:accent5>
      <a:accent6>
        <a:srgbClr val="125C7B"/>
      </a:accent6>
      <a:hlink>
        <a:srgbClr val="D25814"/>
      </a:hlink>
      <a:folHlink>
        <a:srgbClr val="144A65"/>
      </a:folHlink>
    </a:clrScheme>
    <a:fontScheme name="Custom 3">
      <a:majorFont>
        <a:latin typeface="Days"/>
        <a:ea typeface=""/>
        <a:cs typeface=""/>
      </a:majorFont>
      <a:minorFont>
        <a:latin typeface="Calibri Light"/>
        <a:ea typeface=""/>
        <a:cs typeface="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PASTemplate2019  -  Read-Only" id="{1BCD53AC-5D0C-493B-AE54-98257E16FC5D}" vid="{BD8B70E6-BD4D-454A-80BC-E4B6BA135DE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504</Words>
  <Application>Microsoft Office PowerPoint</Application>
  <PresentationFormat>On-screen Show (4:3)</PresentationFormat>
  <Paragraphs>75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 Light</vt:lpstr>
      <vt:lpstr>Calibri</vt:lpstr>
      <vt:lpstr>Days</vt:lpstr>
      <vt:lpstr>Wingdings</vt:lpstr>
      <vt:lpstr>Myriad Pro Light</vt:lpstr>
      <vt:lpstr>Advantage</vt:lpstr>
      <vt:lpstr>1_Advantage</vt:lpstr>
      <vt:lpstr>2_Advantage</vt:lpstr>
      <vt:lpstr>4_Advantage</vt:lpstr>
      <vt:lpstr>Using Simple Digital Tools to improve Local Communities</vt:lpstr>
      <vt:lpstr>PowerPoint Presentation</vt:lpstr>
      <vt:lpstr>PowerPoint Presentation</vt:lpstr>
      <vt:lpstr>Digital communications is key to widening engagement</vt:lpstr>
      <vt:lpstr>Community Improvement Fixmystreet.com an App &amp; Website for people </vt:lpstr>
      <vt:lpstr>Available from phone and tablet app stores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help and support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Streetbank</vt:lpstr>
      <vt:lpstr>PowerPoint Presentation</vt:lpstr>
      <vt:lpstr>PowerPoint Presentation</vt:lpstr>
      <vt:lpstr>Now you can have sharing clubs based on common communities </vt:lpstr>
      <vt:lpstr>The new hybrid world</vt:lpstr>
      <vt:lpstr>PowerPoint Presentation</vt:lpstr>
      <vt:lpstr>PowerPoint Presentation</vt:lpstr>
      <vt:lpstr>Links to content </vt:lpstr>
      <vt:lpstr>NextDoor.co.uk</vt:lpstr>
      <vt:lpstr>What people say:</vt:lpstr>
      <vt:lpstr>Categories </vt:lpstr>
      <vt:lpstr>Local news and events </vt:lpstr>
      <vt:lpstr>Giving local business a chance</vt:lpstr>
      <vt:lpstr>NextDoor.co.uk</vt:lpstr>
      <vt:lpstr>PowerPoint Presentation</vt:lpstr>
      <vt:lpstr>PowerPoint Presentation</vt:lpstr>
      <vt:lpstr>Getting local views </vt:lpstr>
      <vt:lpstr>New: Help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community sites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Simple Digital Tools to improve Local Communities</dc:title>
  <dc:creator>David Wilton</dc:creator>
  <cp:lastModifiedBy>David Wilton</cp:lastModifiedBy>
  <cp:revision>1</cp:revision>
  <dcterms:created xsi:type="dcterms:W3CDTF">2020-08-19T12:50:24Z</dcterms:created>
  <dcterms:modified xsi:type="dcterms:W3CDTF">2020-08-20T12:30:37Z</dcterms:modified>
</cp:coreProperties>
</file>